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8"/>
  </p:notesMasterIdLst>
  <p:handoutMasterIdLst>
    <p:handoutMasterId r:id="rId49"/>
  </p:handoutMasterIdLst>
  <p:sldIdLst>
    <p:sldId id="256" r:id="rId5"/>
    <p:sldId id="279" r:id="rId6"/>
    <p:sldId id="278" r:id="rId7"/>
    <p:sldId id="281" r:id="rId8"/>
    <p:sldId id="290" r:id="rId9"/>
    <p:sldId id="291" r:id="rId10"/>
    <p:sldId id="292" r:id="rId11"/>
    <p:sldId id="293" r:id="rId12"/>
    <p:sldId id="294" r:id="rId13"/>
    <p:sldId id="296" r:id="rId14"/>
    <p:sldId id="295" r:id="rId15"/>
    <p:sldId id="298" r:id="rId16"/>
    <p:sldId id="299" r:id="rId17"/>
    <p:sldId id="300" r:id="rId18"/>
    <p:sldId id="301" r:id="rId19"/>
    <p:sldId id="302" r:id="rId20"/>
    <p:sldId id="303" r:id="rId21"/>
    <p:sldId id="305" r:id="rId22"/>
    <p:sldId id="304" r:id="rId23"/>
    <p:sldId id="308" r:id="rId24"/>
    <p:sldId id="306" r:id="rId25"/>
    <p:sldId id="313" r:id="rId26"/>
    <p:sldId id="309" r:id="rId27"/>
    <p:sldId id="312" r:id="rId28"/>
    <p:sldId id="328" r:id="rId29"/>
    <p:sldId id="311" r:id="rId30"/>
    <p:sldId id="314" r:id="rId31"/>
    <p:sldId id="316" r:id="rId32"/>
    <p:sldId id="315" r:id="rId33"/>
    <p:sldId id="317" r:id="rId34"/>
    <p:sldId id="319" r:id="rId35"/>
    <p:sldId id="321" r:id="rId36"/>
    <p:sldId id="322" r:id="rId37"/>
    <p:sldId id="323" r:id="rId38"/>
    <p:sldId id="325" r:id="rId39"/>
    <p:sldId id="310" r:id="rId40"/>
    <p:sldId id="330" r:id="rId41"/>
    <p:sldId id="332" r:id="rId42"/>
    <p:sldId id="334" r:id="rId43"/>
    <p:sldId id="333" r:id="rId44"/>
    <p:sldId id="329" r:id="rId45"/>
    <p:sldId id="318" r:id="rId46"/>
    <p:sldId id="277" r:id="rId4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C1FE91-9E7C-EEE5-A5AA-2811EE4A0A46}" name="Omar Teixeira González" initials="OT" userId="S::UO281847@uniovi.es::4161c8ac-70df-4363-a33f-866eb7fc373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086"/>
    <a:srgbClr val="424456"/>
    <a:srgbClr val="7A88C1"/>
    <a:srgbClr val="2122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82" y="5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slide" Target="slides/slide38.xml" /><Relationship Id="rId47" Type="http://schemas.openxmlformats.org/officeDocument/2006/relationships/slide" Target="slides/slide43.xml" /><Relationship Id="rId50" Type="http://schemas.openxmlformats.org/officeDocument/2006/relationships/presProps" Target="presProps.xml" /><Relationship Id="rId55" Type="http://schemas.microsoft.com/office/2018/10/relationships/authors" Target="author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slide" Target="slides/slide42.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41" Type="http://schemas.openxmlformats.org/officeDocument/2006/relationships/slide" Target="slides/slide37.xml" /><Relationship Id="rId54" Type="http://schemas.microsoft.com/office/2016/11/relationships/changesInfo" Target="changesInfos/changesInfo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slide" Target="slides/slide41.xml" /><Relationship Id="rId53" Type="http://schemas.openxmlformats.org/officeDocument/2006/relationships/tableStyles" Target="tableStyle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openxmlformats.org/officeDocument/2006/relationships/handoutMaster" Target="handoutMasters/handoutMaster1.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4" Type="http://schemas.openxmlformats.org/officeDocument/2006/relationships/slide" Target="slides/slide40.xml" /><Relationship Id="rId52" Type="http://schemas.openxmlformats.org/officeDocument/2006/relationships/theme" Target="theme/theme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slide" Target="slides/slide39.xml" /><Relationship Id="rId48" Type="http://schemas.openxmlformats.org/officeDocument/2006/relationships/notesMaster" Target="notesMasters/notesMaster1.xml" /><Relationship Id="rId8" Type="http://schemas.openxmlformats.org/officeDocument/2006/relationships/slide" Target="slides/slide4.xml" /><Relationship Id="rId51" Type="http://schemas.openxmlformats.org/officeDocument/2006/relationships/viewProps" Target="viewProps.xml" /><Relationship Id="rId3" Type="http://schemas.openxmlformats.org/officeDocument/2006/relationships/customXml" Target="../customXml/item3.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curio Verde Hopson" userId="S::uo282436@uniovi.es::123087e5-6d4a-4800-a916-3cf517212c45" providerId="AD" clId="Web-{648C6BDD-7555-665E-D65E-A96D235EF234}"/>
    <pc:docChg chg="modSld">
      <pc:chgData name="Mercurio Verde Hopson" userId="S::uo282436@uniovi.es::123087e5-6d4a-4800-a916-3cf517212c45" providerId="AD" clId="Web-{648C6BDD-7555-665E-D65E-A96D235EF234}" dt="2024-04-27T10:47:42.402" v="285" actId="20577"/>
      <pc:docMkLst>
        <pc:docMk/>
      </pc:docMkLst>
      <pc:sldChg chg="modSp">
        <pc:chgData name="Mercurio Verde Hopson" userId="S::uo282436@uniovi.es::123087e5-6d4a-4800-a916-3cf517212c45" providerId="AD" clId="Web-{648C6BDD-7555-665E-D65E-A96D235EF234}" dt="2024-04-27T10:47:42.402" v="285" actId="20577"/>
        <pc:sldMkLst>
          <pc:docMk/>
          <pc:sldMk cId="3117776942" sldId="279"/>
        </pc:sldMkLst>
        <pc:spChg chg="mod">
          <ac:chgData name="Mercurio Verde Hopson" userId="S::uo282436@uniovi.es::123087e5-6d4a-4800-a916-3cf517212c45" providerId="AD" clId="Web-{648C6BDD-7555-665E-D65E-A96D235EF234}" dt="2024-04-27T10:47:42.402" v="285" actId="20577"/>
          <ac:spMkLst>
            <pc:docMk/>
            <pc:sldMk cId="3117776942" sldId="279"/>
            <ac:spMk id="3" creationId="{D88090FE-4040-EEF5-61E3-DEB42870BE34}"/>
          </ac:spMkLst>
        </pc:spChg>
      </pc:sldChg>
      <pc:sldChg chg="modSp">
        <pc:chgData name="Mercurio Verde Hopson" userId="S::uo282436@uniovi.es::123087e5-6d4a-4800-a916-3cf517212c45" providerId="AD" clId="Web-{648C6BDD-7555-665E-D65E-A96D235EF234}" dt="2024-04-27T10:44:36.895" v="262"/>
        <pc:sldMkLst>
          <pc:docMk/>
          <pc:sldMk cId="3366640623" sldId="301"/>
        </pc:sldMkLst>
        <pc:graphicFrameChg chg="mod modGraphic">
          <ac:chgData name="Mercurio Verde Hopson" userId="S::uo282436@uniovi.es::123087e5-6d4a-4800-a916-3cf517212c45" providerId="AD" clId="Web-{648C6BDD-7555-665E-D65E-A96D235EF234}" dt="2024-04-27T10:44:36.895" v="262"/>
          <ac:graphicFrameMkLst>
            <pc:docMk/>
            <pc:sldMk cId="3366640623" sldId="301"/>
            <ac:graphicFrameMk id="4" creationId="{951A2CF8-A263-4C17-C205-0A676657EB40}"/>
          </ac:graphicFrameMkLst>
        </pc:graphicFrameChg>
      </pc:sldChg>
    </pc:docChg>
  </pc:docChgLst>
  <pc:docChgLst>
    <pc:chgData name="Omar Teixeira González" userId="4161c8ac-70df-4363-a33f-866eb7fc3731" providerId="ADAL" clId="{F9D9BE31-08C1-48EB-B97B-472FDD0D0A76}"/>
    <pc:docChg chg="undo custSel addSld delSld modSld">
      <pc:chgData name="Omar Teixeira González" userId="4161c8ac-70df-4363-a33f-866eb7fc3731" providerId="ADAL" clId="{F9D9BE31-08C1-48EB-B97B-472FDD0D0A76}" dt="2024-04-30T14:54:19.633" v="31" actId="14734"/>
      <pc:docMkLst>
        <pc:docMk/>
      </pc:docMkLst>
      <pc:sldChg chg="modSp mod">
        <pc:chgData name="Omar Teixeira González" userId="4161c8ac-70df-4363-a33f-866eb7fc3731" providerId="ADAL" clId="{F9D9BE31-08C1-48EB-B97B-472FDD0D0A76}" dt="2024-04-27T11:54:54.874" v="15" actId="20577"/>
        <pc:sldMkLst>
          <pc:docMk/>
          <pc:sldMk cId="2698426468" sldId="256"/>
        </pc:sldMkLst>
        <pc:spChg chg="mod">
          <ac:chgData name="Omar Teixeira González" userId="4161c8ac-70df-4363-a33f-866eb7fc3731" providerId="ADAL" clId="{F9D9BE31-08C1-48EB-B97B-472FDD0D0A76}" dt="2024-04-27T11:54:44.934" v="11" actId="20577"/>
          <ac:spMkLst>
            <pc:docMk/>
            <pc:sldMk cId="2698426468" sldId="256"/>
            <ac:spMk id="3" creationId="{00000000-0000-0000-0000-000000000000}"/>
          </ac:spMkLst>
        </pc:spChg>
        <pc:spChg chg="mod">
          <ac:chgData name="Omar Teixeira González" userId="4161c8ac-70df-4363-a33f-866eb7fc3731" providerId="ADAL" clId="{F9D9BE31-08C1-48EB-B97B-472FDD0D0A76}" dt="2024-04-27T11:54:54.874" v="15" actId="20577"/>
          <ac:spMkLst>
            <pc:docMk/>
            <pc:sldMk cId="2698426468" sldId="256"/>
            <ac:spMk id="4" creationId="{00000000-0000-0000-0000-000000000000}"/>
          </ac:spMkLst>
        </pc:spChg>
      </pc:sldChg>
      <pc:sldChg chg="add del">
        <pc:chgData name="Omar Teixeira González" userId="4161c8ac-70df-4363-a33f-866eb7fc3731" providerId="ADAL" clId="{F9D9BE31-08C1-48EB-B97B-472FDD0D0A76}" dt="2024-04-30T14:48:12.445" v="27" actId="47"/>
        <pc:sldMkLst>
          <pc:docMk/>
          <pc:sldMk cId="2716918352" sldId="281"/>
        </pc:sldMkLst>
      </pc:sldChg>
      <pc:sldChg chg="add del">
        <pc:chgData name="Omar Teixeira González" userId="4161c8ac-70df-4363-a33f-866eb7fc3731" providerId="ADAL" clId="{F9D9BE31-08C1-48EB-B97B-472FDD0D0A76}" dt="2024-04-30T14:48:12.283" v="26" actId="47"/>
        <pc:sldMkLst>
          <pc:docMk/>
          <pc:sldMk cId="2182372516" sldId="290"/>
        </pc:sldMkLst>
      </pc:sldChg>
      <pc:sldChg chg="add del">
        <pc:chgData name="Omar Teixeira González" userId="4161c8ac-70df-4363-a33f-866eb7fc3731" providerId="ADAL" clId="{F9D9BE31-08C1-48EB-B97B-472FDD0D0A76}" dt="2024-04-30T14:48:12.107" v="25" actId="47"/>
        <pc:sldMkLst>
          <pc:docMk/>
          <pc:sldMk cId="2895397420" sldId="291"/>
        </pc:sldMkLst>
      </pc:sldChg>
      <pc:sldChg chg="modSp mod">
        <pc:chgData name="Omar Teixeira González" userId="4161c8ac-70df-4363-a33f-866eb7fc3731" providerId="ADAL" clId="{F9D9BE31-08C1-48EB-B97B-472FDD0D0A76}" dt="2024-04-30T14:54:19.633" v="31" actId="14734"/>
        <pc:sldMkLst>
          <pc:docMk/>
          <pc:sldMk cId="3236766956" sldId="330"/>
        </pc:sldMkLst>
        <pc:graphicFrameChg chg="modGraphic">
          <ac:chgData name="Omar Teixeira González" userId="4161c8ac-70df-4363-a33f-866eb7fc3731" providerId="ADAL" clId="{F9D9BE31-08C1-48EB-B97B-472FDD0D0A76}" dt="2024-04-30T14:54:19.633" v="31" actId="14734"/>
          <ac:graphicFrameMkLst>
            <pc:docMk/>
            <pc:sldMk cId="3236766956" sldId="330"/>
            <ac:graphicFrameMk id="8" creationId="{35B5A7AA-F397-56CD-324E-E5361B871ACB}"/>
          </ac:graphicFrameMkLst>
        </pc:graphicFrameChg>
      </pc:sldChg>
      <pc:sldChg chg="new del">
        <pc:chgData name="Omar Teixeira González" userId="4161c8ac-70df-4363-a33f-866eb7fc3731" providerId="ADAL" clId="{F9D9BE31-08C1-48EB-B97B-472FDD0D0A76}" dt="2024-04-30T14:48:26.270" v="29" actId="680"/>
        <pc:sldMkLst>
          <pc:docMk/>
          <pc:sldMk cId="3226870149" sldId="335"/>
        </pc:sldMkLst>
      </pc:sldChg>
    </pc:docChg>
  </pc:docChgLst>
  <pc:docChgLst>
    <pc:chgData name="Mercurio Verde Hopson" userId="S::uo282436@uniovi.es::123087e5-6d4a-4800-a916-3cf517212c45" providerId="AD" clId="Web-{A3CCBB39-91A5-5644-7C77-86F9B6ACFB3B}"/>
    <pc:docChg chg="addSld delSld modSld">
      <pc:chgData name="Mercurio Verde Hopson" userId="S::uo282436@uniovi.es::123087e5-6d4a-4800-a916-3cf517212c45" providerId="AD" clId="Web-{A3CCBB39-91A5-5644-7C77-86F9B6ACFB3B}" dt="2024-04-28T15:33:20.738" v="314"/>
      <pc:docMkLst>
        <pc:docMk/>
      </pc:docMkLst>
      <pc:sldChg chg="modSp">
        <pc:chgData name="Mercurio Verde Hopson" userId="S::uo282436@uniovi.es::123087e5-6d4a-4800-a916-3cf517212c45" providerId="AD" clId="Web-{A3CCBB39-91A5-5644-7C77-86F9B6ACFB3B}" dt="2024-04-28T14:58:23.928" v="0" actId="1076"/>
        <pc:sldMkLst>
          <pc:docMk/>
          <pc:sldMk cId="3873355047" sldId="323"/>
        </pc:sldMkLst>
        <pc:picChg chg="mod">
          <ac:chgData name="Mercurio Verde Hopson" userId="S::uo282436@uniovi.es::123087e5-6d4a-4800-a916-3cf517212c45" providerId="AD" clId="Web-{A3CCBB39-91A5-5644-7C77-86F9B6ACFB3B}" dt="2024-04-28T14:58:23.928" v="0" actId="1076"/>
          <ac:picMkLst>
            <pc:docMk/>
            <pc:sldMk cId="3873355047" sldId="323"/>
            <ac:picMk id="6" creationId="{78B181B5-F2D9-5878-1535-64CCD4A4DC91}"/>
          </ac:picMkLst>
        </pc:picChg>
      </pc:sldChg>
      <pc:sldChg chg="modSp del">
        <pc:chgData name="Mercurio Verde Hopson" userId="S::uo282436@uniovi.es::123087e5-6d4a-4800-a916-3cf517212c45" providerId="AD" clId="Web-{A3CCBB39-91A5-5644-7C77-86F9B6ACFB3B}" dt="2024-04-28T15:09:11.966" v="303"/>
        <pc:sldMkLst>
          <pc:docMk/>
          <pc:sldMk cId="4252431141" sldId="324"/>
        </pc:sldMkLst>
        <pc:picChg chg="mod">
          <ac:chgData name="Mercurio Verde Hopson" userId="S::uo282436@uniovi.es::123087e5-6d4a-4800-a916-3cf517212c45" providerId="AD" clId="Web-{A3CCBB39-91A5-5644-7C77-86F9B6ACFB3B}" dt="2024-04-28T15:03:28.610" v="1" actId="1076"/>
          <ac:picMkLst>
            <pc:docMk/>
            <pc:sldMk cId="4252431141" sldId="324"/>
            <ac:picMk id="3074" creationId="{BB34FDA3-F4E3-B8FE-71F4-3180B7D37622}"/>
          </ac:picMkLst>
        </pc:picChg>
      </pc:sldChg>
      <pc:sldChg chg="new del">
        <pc:chgData name="Mercurio Verde Hopson" userId="S::uo282436@uniovi.es::123087e5-6d4a-4800-a916-3cf517212c45" providerId="AD" clId="Web-{A3CCBB39-91A5-5644-7C77-86F9B6ACFB3B}" dt="2024-04-28T15:03:56.736" v="3"/>
        <pc:sldMkLst>
          <pc:docMk/>
          <pc:sldMk cId="3786108871" sldId="327"/>
        </pc:sldMkLst>
      </pc:sldChg>
      <pc:sldChg chg="addSp modSp new modNotes">
        <pc:chgData name="Mercurio Verde Hopson" userId="S::uo282436@uniovi.es::123087e5-6d4a-4800-a916-3cf517212c45" providerId="AD" clId="Web-{A3CCBB39-91A5-5644-7C77-86F9B6ACFB3B}" dt="2024-04-28T15:33:20.738" v="314"/>
        <pc:sldMkLst>
          <pc:docMk/>
          <pc:sldMk cId="4055932358" sldId="327"/>
        </pc:sldMkLst>
        <pc:spChg chg="mod">
          <ac:chgData name="Mercurio Verde Hopson" userId="S::uo282436@uniovi.es::123087e5-6d4a-4800-a916-3cf517212c45" providerId="AD" clId="Web-{A3CCBB39-91A5-5644-7C77-86F9B6ACFB3B}" dt="2024-04-28T15:05:15.348" v="76" actId="20577"/>
          <ac:spMkLst>
            <pc:docMk/>
            <pc:sldMk cId="4055932358" sldId="327"/>
            <ac:spMk id="2" creationId="{4E6EF415-DF94-5D2B-944B-AC355AD234B0}"/>
          </ac:spMkLst>
        </pc:spChg>
        <pc:spChg chg="mod">
          <ac:chgData name="Mercurio Verde Hopson" userId="S::uo282436@uniovi.es::123087e5-6d4a-4800-a916-3cf517212c45" providerId="AD" clId="Web-{A3CCBB39-91A5-5644-7C77-86F9B6ACFB3B}" dt="2024-04-28T15:05:19.036" v="77" actId="1076"/>
          <ac:spMkLst>
            <pc:docMk/>
            <pc:sldMk cId="4055932358" sldId="327"/>
            <ac:spMk id="3" creationId="{FA91F7B8-729E-FD17-C4B6-F1EB94A730AE}"/>
          </ac:spMkLst>
        </pc:spChg>
        <pc:spChg chg="mod">
          <ac:chgData name="Mercurio Verde Hopson" userId="S::uo282436@uniovi.es::123087e5-6d4a-4800-a916-3cf517212c45" providerId="AD" clId="Web-{A3CCBB39-91A5-5644-7C77-86F9B6ACFB3B}" dt="2024-04-28T15:07:02.305" v="193" actId="1076"/>
          <ac:spMkLst>
            <pc:docMk/>
            <pc:sldMk cId="4055932358" sldId="327"/>
            <ac:spMk id="4" creationId="{B1377E5B-ABD8-C3ED-DCBA-D3717384639F}"/>
          </ac:spMkLst>
        </pc:spChg>
        <pc:spChg chg="mod">
          <ac:chgData name="Mercurio Verde Hopson" userId="S::uo282436@uniovi.es::123087e5-6d4a-4800-a916-3cf517212c45" providerId="AD" clId="Web-{A3CCBB39-91A5-5644-7C77-86F9B6ACFB3B}" dt="2024-04-28T15:06:47.336" v="190" actId="20577"/>
          <ac:spMkLst>
            <pc:docMk/>
            <pc:sldMk cId="4055932358" sldId="327"/>
            <ac:spMk id="5" creationId="{A5EC3726-07BE-33D7-E2BE-BD64FFE3FAF3}"/>
          </ac:spMkLst>
        </pc:spChg>
        <pc:spChg chg="mod">
          <ac:chgData name="Mercurio Verde Hopson" userId="S::uo282436@uniovi.es::123087e5-6d4a-4800-a916-3cf517212c45" providerId="AD" clId="Web-{A3CCBB39-91A5-5644-7C77-86F9B6ACFB3B}" dt="2024-04-28T15:08:48.746" v="299" actId="20577"/>
          <ac:spMkLst>
            <pc:docMk/>
            <pc:sldMk cId="4055932358" sldId="327"/>
            <ac:spMk id="6" creationId="{35F73BCC-B8C7-DBC4-9CC2-48923D494295}"/>
          </ac:spMkLst>
        </pc:spChg>
        <pc:picChg chg="add mod">
          <ac:chgData name="Mercurio Verde Hopson" userId="S::uo282436@uniovi.es::123087e5-6d4a-4800-a916-3cf517212c45" providerId="AD" clId="Web-{A3CCBB39-91A5-5644-7C77-86F9B6ACFB3B}" dt="2024-04-28T15:30:35.920" v="304" actId="1076"/>
          <ac:picMkLst>
            <pc:docMk/>
            <pc:sldMk cId="4055932358" sldId="327"/>
            <ac:picMk id="10" creationId="{6E8F5BBE-6689-49EB-2C4B-DC57856B4D54}"/>
          </ac:picMkLst>
        </pc:picChg>
        <pc:picChg chg="add mod">
          <ac:chgData name="Mercurio Verde Hopson" userId="S::uo282436@uniovi.es::123087e5-6d4a-4800-a916-3cf517212c45" providerId="AD" clId="Web-{A3CCBB39-91A5-5644-7C77-86F9B6ACFB3B}" dt="2024-04-28T15:09:04.794" v="302" actId="1076"/>
          <ac:picMkLst>
            <pc:docMk/>
            <pc:sldMk cId="4055932358" sldId="327"/>
            <ac:picMk id="12" creationId="{14F527C0-174F-B1D9-8618-938F61CCA707}"/>
          </ac:picMkLst>
        </pc:picChg>
      </pc:sldChg>
    </pc:docChg>
  </pc:docChgLst>
  <pc:docChgLst>
    <pc:chgData name="Mercurio Verde Hopson" userId="123087e5-6d4a-4800-a916-3cf517212c45" providerId="ADAL" clId="{1292B6BF-144F-4EBD-A2F3-00B460781531}"/>
    <pc:docChg chg="undo custSel addSld modSld">
      <pc:chgData name="Mercurio Verde Hopson" userId="123087e5-6d4a-4800-a916-3cf517212c45" providerId="ADAL" clId="{1292B6BF-144F-4EBD-A2F3-00B460781531}" dt="2024-04-29T13:12:36.483" v="563" actId="20577"/>
      <pc:docMkLst>
        <pc:docMk/>
      </pc:docMkLst>
      <pc:sldChg chg="modSp mod">
        <pc:chgData name="Mercurio Verde Hopson" userId="123087e5-6d4a-4800-a916-3cf517212c45" providerId="ADAL" clId="{1292B6BF-144F-4EBD-A2F3-00B460781531}" dt="2024-04-29T13:12:36.483" v="563" actId="20577"/>
        <pc:sldMkLst>
          <pc:docMk/>
          <pc:sldMk cId="1683333622" sldId="315"/>
        </pc:sldMkLst>
        <pc:graphicFrameChg chg="modGraphic">
          <ac:chgData name="Mercurio Verde Hopson" userId="123087e5-6d4a-4800-a916-3cf517212c45" providerId="ADAL" clId="{1292B6BF-144F-4EBD-A2F3-00B460781531}" dt="2024-04-29T13:12:36.483" v="563" actId="20577"/>
          <ac:graphicFrameMkLst>
            <pc:docMk/>
            <pc:sldMk cId="1683333622" sldId="315"/>
            <ac:graphicFrameMk id="7" creationId="{80F76B76-DC41-2F93-F73E-660D18865338}"/>
          </ac:graphicFrameMkLst>
        </pc:graphicFrameChg>
      </pc:sldChg>
      <pc:sldChg chg="modSp mod">
        <pc:chgData name="Mercurio Verde Hopson" userId="123087e5-6d4a-4800-a916-3cf517212c45" providerId="ADAL" clId="{1292B6BF-144F-4EBD-A2F3-00B460781531}" dt="2024-04-28T09:41:56.734" v="432" actId="20577"/>
        <pc:sldMkLst>
          <pc:docMk/>
          <pc:sldMk cId="3994262938" sldId="317"/>
        </pc:sldMkLst>
        <pc:spChg chg="mod">
          <ac:chgData name="Mercurio Verde Hopson" userId="123087e5-6d4a-4800-a916-3cf517212c45" providerId="ADAL" clId="{1292B6BF-144F-4EBD-A2F3-00B460781531}" dt="2024-04-28T09:41:56.734" v="432" actId="20577"/>
          <ac:spMkLst>
            <pc:docMk/>
            <pc:sldMk cId="3994262938" sldId="317"/>
            <ac:spMk id="3" creationId="{C3DF06E1-3EE6-BDE2-0A2E-BAF784897707}"/>
          </ac:spMkLst>
        </pc:spChg>
      </pc:sldChg>
      <pc:sldChg chg="addSp delSp modSp mod">
        <pc:chgData name="Mercurio Verde Hopson" userId="123087e5-6d4a-4800-a916-3cf517212c45" providerId="ADAL" clId="{1292B6BF-144F-4EBD-A2F3-00B460781531}" dt="2024-04-28T09:36:18.829" v="339" actId="3680"/>
        <pc:sldMkLst>
          <pc:docMk/>
          <pc:sldMk cId="2263540616" sldId="318"/>
        </pc:sldMkLst>
        <pc:spChg chg="add del">
          <ac:chgData name="Mercurio Verde Hopson" userId="123087e5-6d4a-4800-a916-3cf517212c45" providerId="ADAL" clId="{1292B6BF-144F-4EBD-A2F3-00B460781531}" dt="2024-04-28T09:36:18.829" v="339" actId="3680"/>
          <ac:spMkLst>
            <pc:docMk/>
            <pc:sldMk cId="2263540616" sldId="318"/>
            <ac:spMk id="3" creationId="{C3DF06E1-3EE6-BDE2-0A2E-BAF784897707}"/>
          </ac:spMkLst>
        </pc:spChg>
        <pc:graphicFrameChg chg="add del mod ord modGraphic">
          <ac:chgData name="Mercurio Verde Hopson" userId="123087e5-6d4a-4800-a916-3cf517212c45" providerId="ADAL" clId="{1292B6BF-144F-4EBD-A2F3-00B460781531}" dt="2024-04-28T09:36:18.829" v="339" actId="3680"/>
          <ac:graphicFrameMkLst>
            <pc:docMk/>
            <pc:sldMk cId="2263540616" sldId="318"/>
            <ac:graphicFrameMk id="6" creationId="{9CF3CF30-0EC6-9CD1-6000-4603C26AC09B}"/>
          </ac:graphicFrameMkLst>
        </pc:graphicFrameChg>
      </pc:sldChg>
      <pc:sldChg chg="addSp delSp modSp add mod">
        <pc:chgData name="Mercurio Verde Hopson" userId="123087e5-6d4a-4800-a916-3cf517212c45" providerId="ADAL" clId="{1292B6BF-144F-4EBD-A2F3-00B460781531}" dt="2024-04-28T09:37:09.889" v="344" actId="14734"/>
        <pc:sldMkLst>
          <pc:docMk/>
          <pc:sldMk cId="360045398" sldId="319"/>
        </pc:sldMkLst>
        <pc:spChg chg="mod">
          <ac:chgData name="Mercurio Verde Hopson" userId="123087e5-6d4a-4800-a916-3cf517212c45" providerId="ADAL" clId="{1292B6BF-144F-4EBD-A2F3-00B460781531}" dt="2024-04-28T09:20:43.419" v="37" actId="1076"/>
          <ac:spMkLst>
            <pc:docMk/>
            <pc:sldMk cId="360045398" sldId="319"/>
            <ac:spMk id="2" creationId="{E5BC34EE-83F5-FC57-F30B-878E3621276B}"/>
          </ac:spMkLst>
        </pc:spChg>
        <pc:spChg chg="del mod">
          <ac:chgData name="Mercurio Verde Hopson" userId="123087e5-6d4a-4800-a916-3cf517212c45" providerId="ADAL" clId="{1292B6BF-144F-4EBD-A2F3-00B460781531}" dt="2024-04-28T09:21:19.982" v="42"/>
          <ac:spMkLst>
            <pc:docMk/>
            <pc:sldMk cId="360045398" sldId="319"/>
            <ac:spMk id="3" creationId="{C3DF06E1-3EE6-BDE2-0A2E-BAF784897707}"/>
          </ac:spMkLst>
        </pc:spChg>
        <pc:spChg chg="add mod">
          <ac:chgData name="Mercurio Verde Hopson" userId="123087e5-6d4a-4800-a916-3cf517212c45" providerId="ADAL" clId="{1292B6BF-144F-4EBD-A2F3-00B460781531}" dt="2024-04-28T09:25:51.274" v="110" actId="1076"/>
          <ac:spMkLst>
            <pc:docMk/>
            <pc:sldMk cId="360045398" sldId="319"/>
            <ac:spMk id="9" creationId="{0D2DFC62-F012-0ABE-04D9-6A20BCB4D728}"/>
          </ac:spMkLst>
        </pc:spChg>
        <pc:graphicFrameChg chg="add del mod modGraphic">
          <ac:chgData name="Mercurio Verde Hopson" userId="123087e5-6d4a-4800-a916-3cf517212c45" providerId="ADAL" clId="{1292B6BF-144F-4EBD-A2F3-00B460781531}" dt="2024-04-28T09:25:18.566" v="106" actId="478"/>
          <ac:graphicFrameMkLst>
            <pc:docMk/>
            <pc:sldMk cId="360045398" sldId="319"/>
            <ac:graphicFrameMk id="6" creationId="{9932141A-C0F0-D3D6-E44A-E28B2BDBBAE2}"/>
          </ac:graphicFrameMkLst>
        </pc:graphicFrameChg>
        <pc:graphicFrameChg chg="add mod modGraphic">
          <ac:chgData name="Mercurio Verde Hopson" userId="123087e5-6d4a-4800-a916-3cf517212c45" providerId="ADAL" clId="{1292B6BF-144F-4EBD-A2F3-00B460781531}" dt="2024-04-28T09:37:09.889" v="344" actId="14734"/>
          <ac:graphicFrameMkLst>
            <pc:docMk/>
            <pc:sldMk cId="360045398" sldId="319"/>
            <ac:graphicFrameMk id="7" creationId="{FBBBF696-6D08-935C-5C2C-CBFA3707E6C8}"/>
          </ac:graphicFrameMkLst>
        </pc:graphicFrameChg>
      </pc:sldChg>
      <pc:sldChg chg="addSp delSp modSp add mod">
        <pc:chgData name="Mercurio Verde Hopson" userId="123087e5-6d4a-4800-a916-3cf517212c45" providerId="ADAL" clId="{1292B6BF-144F-4EBD-A2F3-00B460781531}" dt="2024-04-28T09:32:49.404" v="246" actId="1076"/>
        <pc:sldMkLst>
          <pc:docMk/>
          <pc:sldMk cId="486932005" sldId="320"/>
        </pc:sldMkLst>
        <pc:spChg chg="mod">
          <ac:chgData name="Mercurio Verde Hopson" userId="123087e5-6d4a-4800-a916-3cf517212c45" providerId="ADAL" clId="{1292B6BF-144F-4EBD-A2F3-00B460781531}" dt="2024-04-28T09:27:45.258" v="184" actId="20577"/>
          <ac:spMkLst>
            <pc:docMk/>
            <pc:sldMk cId="486932005" sldId="320"/>
            <ac:spMk id="2" creationId="{E5BC34EE-83F5-FC57-F30B-878E3621276B}"/>
          </ac:spMkLst>
        </pc:spChg>
        <pc:graphicFrameChg chg="add del mod modGraphic">
          <ac:chgData name="Mercurio Verde Hopson" userId="123087e5-6d4a-4800-a916-3cf517212c45" providerId="ADAL" clId="{1292B6BF-144F-4EBD-A2F3-00B460781531}" dt="2024-04-28T09:32:49.404" v="246" actId="1076"/>
          <ac:graphicFrameMkLst>
            <pc:docMk/>
            <pc:sldMk cId="486932005" sldId="320"/>
            <ac:graphicFrameMk id="7" creationId="{FBBBF696-6D08-935C-5C2C-CBFA3707E6C8}"/>
          </ac:graphicFrameMkLst>
        </pc:graphicFrameChg>
      </pc:sldChg>
      <pc:sldChg chg="modSp new mod">
        <pc:chgData name="Mercurio Verde Hopson" userId="123087e5-6d4a-4800-a916-3cf517212c45" providerId="ADAL" clId="{1292B6BF-144F-4EBD-A2F3-00B460781531}" dt="2024-04-28T09:34:03.777" v="302" actId="313"/>
        <pc:sldMkLst>
          <pc:docMk/>
          <pc:sldMk cId="532204420" sldId="321"/>
        </pc:sldMkLst>
        <pc:spChg chg="mod">
          <ac:chgData name="Mercurio Verde Hopson" userId="123087e5-6d4a-4800-a916-3cf517212c45" providerId="ADAL" clId="{1292B6BF-144F-4EBD-A2F3-00B460781531}" dt="2024-04-28T09:33:18.291" v="280" actId="20577"/>
          <ac:spMkLst>
            <pc:docMk/>
            <pc:sldMk cId="532204420" sldId="321"/>
            <ac:spMk id="2" creationId="{8FB0D955-6475-4F93-23D6-AE04266443AA}"/>
          </ac:spMkLst>
        </pc:spChg>
        <pc:spChg chg="mod">
          <ac:chgData name="Mercurio Verde Hopson" userId="123087e5-6d4a-4800-a916-3cf517212c45" providerId="ADAL" clId="{1292B6BF-144F-4EBD-A2F3-00B460781531}" dt="2024-04-28T09:33:22.393" v="286" actId="20577"/>
          <ac:spMkLst>
            <pc:docMk/>
            <pc:sldMk cId="532204420" sldId="321"/>
            <ac:spMk id="3" creationId="{54C87D1F-013E-36F9-4E17-EBE54B1F95A6}"/>
          </ac:spMkLst>
        </pc:spChg>
        <pc:spChg chg="mod">
          <ac:chgData name="Mercurio Verde Hopson" userId="123087e5-6d4a-4800-a916-3cf517212c45" providerId="ADAL" clId="{1292B6BF-144F-4EBD-A2F3-00B460781531}" dt="2024-04-28T09:34:03.777" v="302" actId="313"/>
          <ac:spMkLst>
            <pc:docMk/>
            <pc:sldMk cId="532204420" sldId="321"/>
            <ac:spMk id="4" creationId="{D587D76C-F442-DAB4-6699-8B2F637209D4}"/>
          </ac:spMkLst>
        </pc:spChg>
        <pc:spChg chg="mod">
          <ac:chgData name="Mercurio Verde Hopson" userId="123087e5-6d4a-4800-a916-3cf517212c45" providerId="ADAL" clId="{1292B6BF-144F-4EBD-A2F3-00B460781531}" dt="2024-04-28T09:33:48.465" v="300" actId="20577"/>
          <ac:spMkLst>
            <pc:docMk/>
            <pc:sldMk cId="532204420" sldId="321"/>
            <ac:spMk id="5" creationId="{0B275328-227C-9093-CDD2-AD3D6B755DB5}"/>
          </ac:spMkLst>
        </pc:spChg>
        <pc:spChg chg="mod">
          <ac:chgData name="Mercurio Verde Hopson" userId="123087e5-6d4a-4800-a916-3cf517212c45" providerId="ADAL" clId="{1292B6BF-144F-4EBD-A2F3-00B460781531}" dt="2024-04-28T09:33:58.846" v="301"/>
          <ac:spMkLst>
            <pc:docMk/>
            <pc:sldMk cId="532204420" sldId="321"/>
            <ac:spMk id="6" creationId="{05DE5F1B-A1FF-37A5-DF4E-7ECE6880FEA2}"/>
          </ac:spMkLst>
        </pc:spChg>
      </pc:sldChg>
      <pc:sldChg chg="addSp delSp modSp new mod modClrScheme chgLayout">
        <pc:chgData name="Mercurio Verde Hopson" userId="123087e5-6d4a-4800-a916-3cf517212c45" providerId="ADAL" clId="{1292B6BF-144F-4EBD-A2F3-00B460781531}" dt="2024-04-28T09:41:48.972" v="428" actId="20577"/>
        <pc:sldMkLst>
          <pc:docMk/>
          <pc:sldMk cId="3039627543" sldId="322"/>
        </pc:sldMkLst>
        <pc:spChg chg="mod">
          <ac:chgData name="Mercurio Verde Hopson" userId="123087e5-6d4a-4800-a916-3cf517212c45" providerId="ADAL" clId="{1292B6BF-144F-4EBD-A2F3-00B460781531}" dt="2024-04-28T09:41:48.972" v="428" actId="20577"/>
          <ac:spMkLst>
            <pc:docMk/>
            <pc:sldMk cId="3039627543" sldId="322"/>
            <ac:spMk id="2" creationId="{C26E769B-D210-85B1-7F86-9A83B679096B}"/>
          </ac:spMkLst>
        </pc:spChg>
        <pc:spChg chg="add del mod">
          <ac:chgData name="Mercurio Verde Hopson" userId="123087e5-6d4a-4800-a916-3cf517212c45" providerId="ADAL" clId="{1292B6BF-144F-4EBD-A2F3-00B460781531}" dt="2024-04-28T09:37:41.992" v="350" actId="3680"/>
          <ac:spMkLst>
            <pc:docMk/>
            <pc:sldMk cId="3039627543" sldId="322"/>
            <ac:spMk id="3" creationId="{F5261B65-27E9-C4E5-C9A9-3D1250AFFFB7}"/>
          </ac:spMkLst>
        </pc:spChg>
        <pc:spChg chg="mod ord">
          <ac:chgData name="Mercurio Verde Hopson" userId="123087e5-6d4a-4800-a916-3cf517212c45" providerId="ADAL" clId="{1292B6BF-144F-4EBD-A2F3-00B460781531}" dt="2024-04-28T09:35:38.997" v="336" actId="26606"/>
          <ac:spMkLst>
            <pc:docMk/>
            <pc:sldMk cId="3039627543" sldId="322"/>
            <ac:spMk id="4" creationId="{FD62B7A1-8CE5-029C-847B-C6BAC2F0A3EF}"/>
          </ac:spMkLst>
        </pc:spChg>
        <pc:spChg chg="mod">
          <ac:chgData name="Mercurio Verde Hopson" userId="123087e5-6d4a-4800-a916-3cf517212c45" providerId="ADAL" clId="{1292B6BF-144F-4EBD-A2F3-00B460781531}" dt="2024-04-28T09:35:38.997" v="336" actId="26606"/>
          <ac:spMkLst>
            <pc:docMk/>
            <pc:sldMk cId="3039627543" sldId="322"/>
            <ac:spMk id="5" creationId="{3853B8BF-8827-68FC-3181-0C6F3B2D1A18}"/>
          </ac:spMkLst>
        </pc:spChg>
        <pc:spChg chg="add del mod">
          <ac:chgData name="Mercurio Verde Hopson" userId="123087e5-6d4a-4800-a916-3cf517212c45" providerId="ADAL" clId="{1292B6BF-144F-4EBD-A2F3-00B460781531}" dt="2024-04-28T09:35:28.767" v="334" actId="26606"/>
          <ac:spMkLst>
            <pc:docMk/>
            <pc:sldMk cId="3039627543" sldId="322"/>
            <ac:spMk id="11" creationId="{20907B9A-BD53-CE1E-D25B-7EEC6B5CB410}"/>
          </ac:spMkLst>
        </pc:spChg>
        <pc:spChg chg="add del mod">
          <ac:chgData name="Mercurio Verde Hopson" userId="123087e5-6d4a-4800-a916-3cf517212c45" providerId="ADAL" clId="{1292B6BF-144F-4EBD-A2F3-00B460781531}" dt="2024-04-28T09:35:28.767" v="334" actId="26606"/>
          <ac:spMkLst>
            <pc:docMk/>
            <pc:sldMk cId="3039627543" sldId="322"/>
            <ac:spMk id="13" creationId="{7DA39844-6118-284A-19B1-47F4FEC19F30}"/>
          </ac:spMkLst>
        </pc:spChg>
        <pc:spChg chg="add del mod">
          <ac:chgData name="Mercurio Verde Hopson" userId="123087e5-6d4a-4800-a916-3cf517212c45" providerId="ADAL" clId="{1292B6BF-144F-4EBD-A2F3-00B460781531}" dt="2024-04-28T09:35:28.767" v="334" actId="26606"/>
          <ac:spMkLst>
            <pc:docMk/>
            <pc:sldMk cId="3039627543" sldId="322"/>
            <ac:spMk id="15" creationId="{9427ED4F-897F-0F0D-0181-F231C2B5F5B8}"/>
          </ac:spMkLst>
        </pc:spChg>
        <pc:spChg chg="add del mod">
          <ac:chgData name="Mercurio Verde Hopson" userId="123087e5-6d4a-4800-a916-3cf517212c45" providerId="ADAL" clId="{1292B6BF-144F-4EBD-A2F3-00B460781531}" dt="2024-04-28T09:35:38.997" v="336" actId="26606"/>
          <ac:spMkLst>
            <pc:docMk/>
            <pc:sldMk cId="3039627543" sldId="322"/>
            <ac:spMk id="17" creationId="{098730BA-D545-4B76-E74D-D21C057F3456}"/>
          </ac:spMkLst>
        </pc:spChg>
        <pc:spChg chg="add del mod">
          <ac:chgData name="Mercurio Verde Hopson" userId="123087e5-6d4a-4800-a916-3cf517212c45" providerId="ADAL" clId="{1292B6BF-144F-4EBD-A2F3-00B460781531}" dt="2024-04-28T09:35:38.997" v="336" actId="26606"/>
          <ac:spMkLst>
            <pc:docMk/>
            <pc:sldMk cId="3039627543" sldId="322"/>
            <ac:spMk id="18" creationId="{5EA137EB-A9A7-C27A-1A45-BDA3005E0A52}"/>
          </ac:spMkLst>
        </pc:spChg>
        <pc:spChg chg="add del mod">
          <ac:chgData name="Mercurio Verde Hopson" userId="123087e5-6d4a-4800-a916-3cf517212c45" providerId="ADAL" clId="{1292B6BF-144F-4EBD-A2F3-00B460781531}" dt="2024-04-28T09:35:38.997" v="336" actId="26606"/>
          <ac:spMkLst>
            <pc:docMk/>
            <pc:sldMk cId="3039627543" sldId="322"/>
            <ac:spMk id="19" creationId="{2C7F9EEF-9615-5D0D-5569-C1A77D7F33D4}"/>
          </ac:spMkLst>
        </pc:spChg>
        <pc:graphicFrameChg chg="add mod ord modGraphic">
          <ac:chgData name="Mercurio Verde Hopson" userId="123087e5-6d4a-4800-a916-3cf517212c45" providerId="ADAL" clId="{1292B6BF-144F-4EBD-A2F3-00B460781531}" dt="2024-04-28T09:35:41.325" v="337"/>
          <ac:graphicFrameMkLst>
            <pc:docMk/>
            <pc:sldMk cId="3039627543" sldId="322"/>
            <ac:graphicFrameMk id="6" creationId="{6ED85FC1-D9C3-0CB3-14A7-1A4954149A99}"/>
          </ac:graphicFrameMkLst>
        </pc:graphicFrameChg>
        <pc:graphicFrameChg chg="add del mod ord modGraphic">
          <ac:chgData name="Mercurio Verde Hopson" userId="123087e5-6d4a-4800-a916-3cf517212c45" providerId="ADAL" clId="{1292B6BF-144F-4EBD-A2F3-00B460781531}" dt="2024-04-28T09:37:17.915" v="346" actId="3680"/>
          <ac:graphicFrameMkLst>
            <pc:docMk/>
            <pc:sldMk cId="3039627543" sldId="322"/>
            <ac:graphicFrameMk id="7" creationId="{84CC59E8-D2D4-8500-AF50-59BE1F33101A}"/>
          </ac:graphicFrameMkLst>
        </pc:graphicFrameChg>
        <pc:graphicFrameChg chg="add mod ord modGraphic">
          <ac:chgData name="Mercurio Verde Hopson" userId="123087e5-6d4a-4800-a916-3cf517212c45" providerId="ADAL" clId="{1292B6BF-144F-4EBD-A2F3-00B460781531}" dt="2024-04-28T09:41:40.249" v="424" actId="1076"/>
          <ac:graphicFrameMkLst>
            <pc:docMk/>
            <pc:sldMk cId="3039627543" sldId="322"/>
            <ac:graphicFrameMk id="8" creationId="{8C2B8A5D-F279-33E0-01E6-B7900DBFE438}"/>
          </ac:graphicFrameMkLst>
        </pc:graphicFrameChg>
      </pc:sldChg>
      <pc:sldChg chg="addSp delSp modSp new mod">
        <pc:chgData name="Mercurio Verde Hopson" userId="123087e5-6d4a-4800-a916-3cf517212c45" providerId="ADAL" clId="{1292B6BF-144F-4EBD-A2F3-00B460781531}" dt="2024-04-28T09:43:59.923" v="475" actId="1076"/>
        <pc:sldMkLst>
          <pc:docMk/>
          <pc:sldMk cId="3873355047" sldId="323"/>
        </pc:sldMkLst>
        <pc:spChg chg="mod">
          <ac:chgData name="Mercurio Verde Hopson" userId="123087e5-6d4a-4800-a916-3cf517212c45" providerId="ADAL" clId="{1292B6BF-144F-4EBD-A2F3-00B460781531}" dt="2024-04-28T09:42:21.979" v="456" actId="1076"/>
          <ac:spMkLst>
            <pc:docMk/>
            <pc:sldMk cId="3873355047" sldId="323"/>
            <ac:spMk id="2" creationId="{B673F3C7-3FBE-A52D-422F-CE8CF8DABAAA}"/>
          </ac:spMkLst>
        </pc:spChg>
        <pc:spChg chg="del">
          <ac:chgData name="Mercurio Verde Hopson" userId="123087e5-6d4a-4800-a916-3cf517212c45" providerId="ADAL" clId="{1292B6BF-144F-4EBD-A2F3-00B460781531}" dt="2024-04-28T09:42:32.696" v="457"/>
          <ac:spMkLst>
            <pc:docMk/>
            <pc:sldMk cId="3873355047" sldId="323"/>
            <ac:spMk id="3" creationId="{408986AA-7B81-B588-2ABE-1151C524F51C}"/>
          </ac:spMkLst>
        </pc:spChg>
        <pc:picChg chg="add mod">
          <ac:chgData name="Mercurio Verde Hopson" userId="123087e5-6d4a-4800-a916-3cf517212c45" providerId="ADAL" clId="{1292B6BF-144F-4EBD-A2F3-00B460781531}" dt="2024-04-28T09:43:01.030" v="464" actId="1076"/>
          <ac:picMkLst>
            <pc:docMk/>
            <pc:sldMk cId="3873355047" sldId="323"/>
            <ac:picMk id="6" creationId="{78B181B5-F2D9-5878-1535-64CCD4A4DC91}"/>
          </ac:picMkLst>
        </pc:picChg>
        <pc:picChg chg="add mod">
          <ac:chgData name="Mercurio Verde Hopson" userId="123087e5-6d4a-4800-a916-3cf517212c45" providerId="ADAL" clId="{1292B6BF-144F-4EBD-A2F3-00B460781531}" dt="2024-04-28T09:43:14.821" v="468" actId="1076"/>
          <ac:picMkLst>
            <pc:docMk/>
            <pc:sldMk cId="3873355047" sldId="323"/>
            <ac:picMk id="7" creationId="{19C8AF80-78E6-794E-B564-8E039B560410}"/>
          </ac:picMkLst>
        </pc:picChg>
        <pc:picChg chg="add mod">
          <ac:chgData name="Mercurio Verde Hopson" userId="123087e5-6d4a-4800-a916-3cf517212c45" providerId="ADAL" clId="{1292B6BF-144F-4EBD-A2F3-00B460781531}" dt="2024-04-28T09:43:33.016" v="470" actId="1076"/>
          <ac:picMkLst>
            <pc:docMk/>
            <pc:sldMk cId="3873355047" sldId="323"/>
            <ac:picMk id="8" creationId="{1EA60122-6C81-8A55-F3D7-628FF193AD61}"/>
          </ac:picMkLst>
        </pc:picChg>
        <pc:picChg chg="add mod">
          <ac:chgData name="Mercurio Verde Hopson" userId="123087e5-6d4a-4800-a916-3cf517212c45" providerId="ADAL" clId="{1292B6BF-144F-4EBD-A2F3-00B460781531}" dt="2024-04-28T09:43:44.341" v="472" actId="1076"/>
          <ac:picMkLst>
            <pc:docMk/>
            <pc:sldMk cId="3873355047" sldId="323"/>
            <ac:picMk id="9" creationId="{947ECFFC-4E0F-5637-ABA1-FF9D6976F0D1}"/>
          </ac:picMkLst>
        </pc:picChg>
        <pc:picChg chg="add mod">
          <ac:chgData name="Mercurio Verde Hopson" userId="123087e5-6d4a-4800-a916-3cf517212c45" providerId="ADAL" clId="{1292B6BF-144F-4EBD-A2F3-00B460781531}" dt="2024-04-28T09:43:59.923" v="475" actId="1076"/>
          <ac:picMkLst>
            <pc:docMk/>
            <pc:sldMk cId="3873355047" sldId="323"/>
            <ac:picMk id="10" creationId="{97850160-421E-43A8-63D5-BB924454F215}"/>
          </ac:picMkLst>
        </pc:picChg>
      </pc:sldChg>
      <pc:sldChg chg="addSp delSp modSp new mod">
        <pc:chgData name="Mercurio Verde Hopson" userId="123087e5-6d4a-4800-a916-3cf517212c45" providerId="ADAL" clId="{1292B6BF-144F-4EBD-A2F3-00B460781531}" dt="2024-04-28T09:47:07.018" v="554" actId="1076"/>
        <pc:sldMkLst>
          <pc:docMk/>
          <pc:sldMk cId="4252431141" sldId="324"/>
        </pc:sldMkLst>
        <pc:spChg chg="mod">
          <ac:chgData name="Mercurio Verde Hopson" userId="123087e5-6d4a-4800-a916-3cf517212c45" providerId="ADAL" clId="{1292B6BF-144F-4EBD-A2F3-00B460781531}" dt="2024-04-28T09:45:06.119" v="547" actId="1076"/>
          <ac:spMkLst>
            <pc:docMk/>
            <pc:sldMk cId="4252431141" sldId="324"/>
            <ac:spMk id="2" creationId="{7FF4AD30-96B3-87B1-ECF5-C7AAA12AB58A}"/>
          </ac:spMkLst>
        </pc:spChg>
        <pc:spChg chg="del mod">
          <ac:chgData name="Mercurio Verde Hopson" userId="123087e5-6d4a-4800-a916-3cf517212c45" providerId="ADAL" clId="{1292B6BF-144F-4EBD-A2F3-00B460781531}" dt="2024-04-28T09:46:35.160" v="550"/>
          <ac:spMkLst>
            <pc:docMk/>
            <pc:sldMk cId="4252431141" sldId="324"/>
            <ac:spMk id="3" creationId="{C9C0E0D1-1E27-B83B-C363-88E8ED3BAE03}"/>
          </ac:spMkLst>
        </pc:spChg>
        <pc:spChg chg="del mod">
          <ac:chgData name="Mercurio Verde Hopson" userId="123087e5-6d4a-4800-a916-3cf517212c45" providerId="ADAL" clId="{1292B6BF-144F-4EBD-A2F3-00B460781531}" dt="2024-04-28T09:47:04.303" v="553"/>
          <ac:spMkLst>
            <pc:docMk/>
            <pc:sldMk cId="4252431141" sldId="324"/>
            <ac:spMk id="4" creationId="{F9D0BB26-5C84-C339-1464-13E37E913AD6}"/>
          </ac:spMkLst>
        </pc:spChg>
        <pc:picChg chg="add mod">
          <ac:chgData name="Mercurio Verde Hopson" userId="123087e5-6d4a-4800-a916-3cf517212c45" providerId="ADAL" clId="{1292B6BF-144F-4EBD-A2F3-00B460781531}" dt="2024-04-28T09:46:43.140" v="552" actId="1076"/>
          <ac:picMkLst>
            <pc:docMk/>
            <pc:sldMk cId="4252431141" sldId="324"/>
            <ac:picMk id="3074" creationId="{BB34FDA3-F4E3-B8FE-71F4-3180B7D37622}"/>
          </ac:picMkLst>
        </pc:picChg>
        <pc:picChg chg="add mod">
          <ac:chgData name="Mercurio Verde Hopson" userId="123087e5-6d4a-4800-a916-3cf517212c45" providerId="ADAL" clId="{1292B6BF-144F-4EBD-A2F3-00B460781531}" dt="2024-04-28T09:47:07.018" v="554" actId="1076"/>
          <ac:picMkLst>
            <pc:docMk/>
            <pc:sldMk cId="4252431141" sldId="324"/>
            <ac:picMk id="3076" creationId="{D2A06893-4B09-FDC2-F282-60A16378498F}"/>
          </ac:picMkLst>
        </pc:picChg>
      </pc:sldChg>
    </pc:docChg>
  </pc:docChgLst>
  <pc:docChgLst>
    <pc:chgData name="Mercurio Verde Hopson" userId="S::uo282436@uniovi.es::123087e5-6d4a-4800-a916-3cf517212c45" providerId="AD" clId="Web-{5618E8DB-DD52-D0E6-D9E5-59A9707D823E}"/>
    <pc:docChg chg="delSld modSld">
      <pc:chgData name="Mercurio Verde Hopson" userId="S::uo282436@uniovi.es::123087e5-6d4a-4800-a916-3cf517212c45" providerId="AD" clId="Web-{5618E8DB-DD52-D0E6-D9E5-59A9707D823E}" dt="2024-04-29T10:34:29.952" v="104" actId="1076"/>
      <pc:docMkLst>
        <pc:docMk/>
      </pc:docMkLst>
      <pc:sldChg chg="modSp">
        <pc:chgData name="Mercurio Verde Hopson" userId="S::uo282436@uniovi.es::123087e5-6d4a-4800-a916-3cf517212c45" providerId="AD" clId="Web-{5618E8DB-DD52-D0E6-D9E5-59A9707D823E}" dt="2024-04-29T08:59:45.046" v="87" actId="20577"/>
        <pc:sldMkLst>
          <pc:docMk/>
          <pc:sldMk cId="3645268670" sldId="307"/>
        </pc:sldMkLst>
        <pc:graphicFrameChg chg="modGraphic">
          <ac:chgData name="Mercurio Verde Hopson" userId="S::uo282436@uniovi.es::123087e5-6d4a-4800-a916-3cf517212c45" providerId="AD" clId="Web-{5618E8DB-DD52-D0E6-D9E5-59A9707D823E}" dt="2024-04-29T08:59:45.046" v="87" actId="20577"/>
          <ac:graphicFrameMkLst>
            <pc:docMk/>
            <pc:sldMk cId="3645268670" sldId="307"/>
            <ac:graphicFrameMk id="17" creationId="{FA04B82E-B594-FDE6-8C88-3DB7627FAD38}"/>
          </ac:graphicFrameMkLst>
        </pc:graphicFrameChg>
      </pc:sldChg>
      <pc:sldChg chg="delSp modSp">
        <pc:chgData name="Mercurio Verde Hopson" userId="S::uo282436@uniovi.es::123087e5-6d4a-4800-a916-3cf517212c45" providerId="AD" clId="Web-{5618E8DB-DD52-D0E6-D9E5-59A9707D823E}" dt="2024-04-29T10:34:29.952" v="104" actId="1076"/>
        <pc:sldMkLst>
          <pc:docMk/>
          <pc:sldMk cId="3994262938" sldId="317"/>
        </pc:sldMkLst>
        <pc:spChg chg="mod">
          <ac:chgData name="Mercurio Verde Hopson" userId="S::uo282436@uniovi.es::123087e5-6d4a-4800-a916-3cf517212c45" providerId="AD" clId="Web-{5618E8DB-DD52-D0E6-D9E5-59A9707D823E}" dt="2024-04-29T10:34:29.952" v="104" actId="1076"/>
          <ac:spMkLst>
            <pc:docMk/>
            <pc:sldMk cId="3994262938" sldId="317"/>
            <ac:spMk id="8" creationId="{7AEF3BEB-D293-C4DD-203C-C41EF8F288D5}"/>
          </ac:spMkLst>
        </pc:spChg>
        <pc:spChg chg="mod">
          <ac:chgData name="Mercurio Verde Hopson" userId="S::uo282436@uniovi.es::123087e5-6d4a-4800-a916-3cf517212c45" providerId="AD" clId="Web-{5618E8DB-DD52-D0E6-D9E5-59A9707D823E}" dt="2024-04-29T10:34:10.608" v="102" actId="1076"/>
          <ac:spMkLst>
            <pc:docMk/>
            <pc:sldMk cId="3994262938" sldId="317"/>
            <ac:spMk id="9" creationId="{95A212C4-7B77-71B4-24ED-B63EAAEA5A2D}"/>
          </ac:spMkLst>
        </pc:spChg>
        <pc:spChg chg="mod">
          <ac:chgData name="Mercurio Verde Hopson" userId="S::uo282436@uniovi.es::123087e5-6d4a-4800-a916-3cf517212c45" providerId="AD" clId="Web-{5618E8DB-DD52-D0E6-D9E5-59A9707D823E}" dt="2024-04-29T10:34:02.295" v="101" actId="1076"/>
          <ac:spMkLst>
            <pc:docMk/>
            <pc:sldMk cId="3994262938" sldId="317"/>
            <ac:spMk id="10" creationId="{F5ADC3B6-53D9-457F-F274-FCED0570E545}"/>
          </ac:spMkLst>
        </pc:spChg>
        <pc:spChg chg="mod">
          <ac:chgData name="Mercurio Verde Hopson" userId="S::uo282436@uniovi.es::123087e5-6d4a-4800-a916-3cf517212c45" providerId="AD" clId="Web-{5618E8DB-DD52-D0E6-D9E5-59A9707D823E}" dt="2024-04-29T10:33:56.201" v="100" actId="1076"/>
          <ac:spMkLst>
            <pc:docMk/>
            <pc:sldMk cId="3994262938" sldId="317"/>
            <ac:spMk id="11" creationId="{8C73688B-7DF7-3877-D4C6-1F2393FA677E}"/>
          </ac:spMkLst>
        </pc:spChg>
        <pc:spChg chg="del">
          <ac:chgData name="Mercurio Verde Hopson" userId="S::uo282436@uniovi.es::123087e5-6d4a-4800-a916-3cf517212c45" providerId="AD" clId="Web-{5618E8DB-DD52-D0E6-D9E5-59A9707D823E}" dt="2024-04-29T10:33:35.841" v="98"/>
          <ac:spMkLst>
            <pc:docMk/>
            <pc:sldMk cId="3994262938" sldId="317"/>
            <ac:spMk id="13" creationId="{1BAE51CC-E3C7-91F8-7D6C-FE040CC47C49}"/>
          </ac:spMkLst>
        </pc:spChg>
        <pc:spChg chg="mod">
          <ac:chgData name="Mercurio Verde Hopson" userId="S::uo282436@uniovi.es::123087e5-6d4a-4800-a916-3cf517212c45" providerId="AD" clId="Web-{5618E8DB-DD52-D0E6-D9E5-59A9707D823E}" dt="2024-04-29T10:33:42.669" v="99" actId="20577"/>
          <ac:spMkLst>
            <pc:docMk/>
            <pc:sldMk cId="3994262938" sldId="317"/>
            <ac:spMk id="14" creationId="{4904115E-396A-47D9-1821-7F315FDEF9CA}"/>
          </ac:spMkLst>
        </pc:spChg>
        <pc:graphicFrameChg chg="modGraphic">
          <ac:chgData name="Mercurio Verde Hopson" userId="S::uo282436@uniovi.es::123087e5-6d4a-4800-a916-3cf517212c45" providerId="AD" clId="Web-{5618E8DB-DD52-D0E6-D9E5-59A9707D823E}" dt="2024-04-29T10:33:34.450" v="97" actId="20577"/>
          <ac:graphicFrameMkLst>
            <pc:docMk/>
            <pc:sldMk cId="3994262938" sldId="317"/>
            <ac:graphicFrameMk id="7" creationId="{3DB62B04-077B-DDEE-ACDD-666DC6260C5E}"/>
          </ac:graphicFrameMkLst>
        </pc:graphicFrameChg>
      </pc:sldChg>
      <pc:sldChg chg="del">
        <pc:chgData name="Mercurio Verde Hopson" userId="S::uo282436@uniovi.es::123087e5-6d4a-4800-a916-3cf517212c45" providerId="AD" clId="Web-{5618E8DB-DD52-D0E6-D9E5-59A9707D823E}" dt="2024-04-29T08:55:41.505" v="72"/>
        <pc:sldMkLst>
          <pc:docMk/>
          <pc:sldMk cId="486932005" sldId="320"/>
        </pc:sldMkLst>
      </pc:sldChg>
      <pc:sldChg chg="modSp">
        <pc:chgData name="Mercurio Verde Hopson" userId="S::uo282436@uniovi.es::123087e5-6d4a-4800-a916-3cf517212c45" providerId="AD" clId="Web-{5618E8DB-DD52-D0E6-D9E5-59A9707D823E}" dt="2024-04-29T08:07:06.897" v="54"/>
        <pc:sldMkLst>
          <pc:docMk/>
          <pc:sldMk cId="3039627543" sldId="322"/>
        </pc:sldMkLst>
        <pc:graphicFrameChg chg="mod modGraphic">
          <ac:chgData name="Mercurio Verde Hopson" userId="S::uo282436@uniovi.es::123087e5-6d4a-4800-a916-3cf517212c45" providerId="AD" clId="Web-{5618E8DB-DD52-D0E6-D9E5-59A9707D823E}" dt="2024-04-29T08:07:06.897" v="54"/>
          <ac:graphicFrameMkLst>
            <pc:docMk/>
            <pc:sldMk cId="3039627543" sldId="322"/>
            <ac:graphicFrameMk id="8" creationId="{8C2B8A5D-F279-33E0-01E6-B7900DBFE438}"/>
          </ac:graphicFrameMkLst>
        </pc:graphicFrameChg>
      </pc:sldChg>
      <pc:sldChg chg="del">
        <pc:chgData name="Mercurio Verde Hopson" userId="S::uo282436@uniovi.es::123087e5-6d4a-4800-a916-3cf517212c45" providerId="AD" clId="Web-{5618E8DB-DD52-D0E6-D9E5-59A9707D823E}" dt="2024-04-29T08:07:34.975" v="55"/>
        <pc:sldMkLst>
          <pc:docMk/>
          <pc:sldMk cId="4055932358" sldId="327"/>
        </pc:sldMkLst>
      </pc:sldChg>
    </pc:docChg>
  </pc:docChgLst>
  <pc:docChgLst>
    <pc:chgData name="Omar Teixeira González" userId="4161c8ac-70df-4363-a33f-866eb7fc3731" providerId="ADAL" clId="{97C6A3A4-081E-41C7-888B-3330A04D2F2F}"/>
    <pc:docChg chg="undo redo custSel addSld delSld modSld sldOrd addSection delSection modSection">
      <pc:chgData name="Omar Teixeira González" userId="4161c8ac-70df-4363-a33f-866eb7fc3731" providerId="ADAL" clId="{97C6A3A4-081E-41C7-888B-3330A04D2F2F}" dt="2024-04-29T14:54:15.710" v="3443" actId="403"/>
      <pc:docMkLst>
        <pc:docMk/>
      </pc:docMkLst>
      <pc:sldChg chg="addSp delSp modSp mod">
        <pc:chgData name="Omar Teixeira González" userId="4161c8ac-70df-4363-a33f-866eb7fc3731" providerId="ADAL" clId="{97C6A3A4-081E-41C7-888B-3330A04D2F2F}" dt="2024-04-29T14:44:53.489" v="3422" actId="478"/>
        <pc:sldMkLst>
          <pc:docMk/>
          <pc:sldMk cId="3474889730" sldId="277"/>
        </pc:sldMkLst>
        <pc:spChg chg="mod">
          <ac:chgData name="Omar Teixeira González" userId="4161c8ac-70df-4363-a33f-866eb7fc3731" providerId="ADAL" clId="{97C6A3A4-081E-41C7-888B-3330A04D2F2F}" dt="2024-04-29T14:43:38.052" v="3399" actId="1076"/>
          <ac:spMkLst>
            <pc:docMk/>
            <pc:sldMk cId="3474889730" sldId="277"/>
            <ac:spMk id="5" creationId="{00000000-0000-0000-0000-000000000000}"/>
          </ac:spMkLst>
        </pc:spChg>
        <pc:spChg chg="add mod">
          <ac:chgData name="Omar Teixeira González" userId="4161c8ac-70df-4363-a33f-866eb7fc3731" providerId="ADAL" clId="{97C6A3A4-081E-41C7-888B-3330A04D2F2F}" dt="2024-04-29T14:42:33.996" v="3389" actId="207"/>
          <ac:spMkLst>
            <pc:docMk/>
            <pc:sldMk cId="3474889730" sldId="277"/>
            <ac:spMk id="15" creationId="{99C93BF4-9519-756C-B0A1-43056F7ECC76}"/>
          </ac:spMkLst>
        </pc:spChg>
        <pc:spChg chg="add mod">
          <ac:chgData name="Omar Teixeira González" userId="4161c8ac-70df-4363-a33f-866eb7fc3731" providerId="ADAL" clId="{97C6A3A4-081E-41C7-888B-3330A04D2F2F}" dt="2024-04-29T14:42:33.996" v="3389" actId="207"/>
          <ac:spMkLst>
            <pc:docMk/>
            <pc:sldMk cId="3474889730" sldId="277"/>
            <ac:spMk id="16" creationId="{035B415D-0893-90AF-A007-B5B348884744}"/>
          </ac:spMkLst>
        </pc:spChg>
        <pc:spChg chg="add mod">
          <ac:chgData name="Omar Teixeira González" userId="4161c8ac-70df-4363-a33f-866eb7fc3731" providerId="ADAL" clId="{97C6A3A4-081E-41C7-888B-3330A04D2F2F}" dt="2024-04-29T14:42:33.996" v="3389" actId="207"/>
          <ac:spMkLst>
            <pc:docMk/>
            <pc:sldMk cId="3474889730" sldId="277"/>
            <ac:spMk id="17" creationId="{FC4B0FD6-CE12-E485-8061-1DDD9B81F460}"/>
          </ac:spMkLst>
        </pc:spChg>
        <pc:spChg chg="add mod">
          <ac:chgData name="Omar Teixeira González" userId="4161c8ac-70df-4363-a33f-866eb7fc3731" providerId="ADAL" clId="{97C6A3A4-081E-41C7-888B-3330A04D2F2F}" dt="2024-04-29T14:42:33.996" v="3389" actId="207"/>
          <ac:spMkLst>
            <pc:docMk/>
            <pc:sldMk cId="3474889730" sldId="277"/>
            <ac:spMk id="18" creationId="{C5C28AD5-925B-CEE7-C164-FBC88CE0CEB1}"/>
          </ac:spMkLst>
        </pc:spChg>
        <pc:spChg chg="mod">
          <ac:chgData name="Omar Teixeira González" userId="4161c8ac-70df-4363-a33f-866eb7fc3731" providerId="ADAL" clId="{97C6A3A4-081E-41C7-888B-3330A04D2F2F}" dt="2024-04-29T14:44:34.385" v="3416" actId="1076"/>
          <ac:spMkLst>
            <pc:docMk/>
            <pc:sldMk cId="3474889730" sldId="277"/>
            <ac:spMk id="23" creationId="{CC25B3FC-C080-3B1C-5952-8A825BFE2393}"/>
          </ac:spMkLst>
        </pc:spChg>
        <pc:grpChg chg="add mod">
          <ac:chgData name="Omar Teixeira González" userId="4161c8ac-70df-4363-a33f-866eb7fc3731" providerId="ADAL" clId="{97C6A3A4-081E-41C7-888B-3330A04D2F2F}" dt="2024-04-29T14:43:15.603" v="3394" actId="1076"/>
          <ac:grpSpMkLst>
            <pc:docMk/>
            <pc:sldMk cId="3474889730" sldId="277"/>
            <ac:grpSpMk id="19" creationId="{CE3B728C-5E68-3BCC-AB43-9B0B008DDADA}"/>
          </ac:grpSpMkLst>
        </pc:grpChg>
        <pc:grpChg chg="add del mod">
          <ac:chgData name="Omar Teixeira González" userId="4161c8ac-70df-4363-a33f-866eb7fc3731" providerId="ADAL" clId="{97C6A3A4-081E-41C7-888B-3330A04D2F2F}" dt="2024-04-29T14:44:53.489" v="3422" actId="478"/>
          <ac:grpSpMkLst>
            <pc:docMk/>
            <pc:sldMk cId="3474889730" sldId="277"/>
            <ac:grpSpMk id="21" creationId="{8D1EFB40-08D2-F348-1A15-255540147821}"/>
          </ac:grpSpMkLst>
        </pc:grpChg>
        <pc:picChg chg="add mod ord">
          <ac:chgData name="Omar Teixeira González" userId="4161c8ac-70df-4363-a33f-866eb7fc3731" providerId="ADAL" clId="{97C6A3A4-081E-41C7-888B-3330A04D2F2F}" dt="2024-04-29T14:43:10.681" v="3393" actId="14861"/>
          <ac:picMkLst>
            <pc:docMk/>
            <pc:sldMk cId="3474889730" sldId="277"/>
            <ac:picMk id="6" creationId="{A2CDC35C-B82C-7E6E-4EF9-49C6D0C2D417}"/>
          </ac:picMkLst>
        </pc:picChg>
        <pc:picChg chg="add mod">
          <ac:chgData name="Omar Teixeira González" userId="4161c8ac-70df-4363-a33f-866eb7fc3731" providerId="ADAL" clId="{97C6A3A4-081E-41C7-888B-3330A04D2F2F}" dt="2024-04-29T14:43:10.681" v="3393" actId="14861"/>
          <ac:picMkLst>
            <pc:docMk/>
            <pc:sldMk cId="3474889730" sldId="277"/>
            <ac:picMk id="8" creationId="{6DB28B48-EB5D-7D01-DC81-FCC02C3ABB2B}"/>
          </ac:picMkLst>
        </pc:picChg>
        <pc:picChg chg="add mod">
          <ac:chgData name="Omar Teixeira González" userId="4161c8ac-70df-4363-a33f-866eb7fc3731" providerId="ADAL" clId="{97C6A3A4-081E-41C7-888B-3330A04D2F2F}" dt="2024-04-29T14:43:10.681" v="3393" actId="14861"/>
          <ac:picMkLst>
            <pc:docMk/>
            <pc:sldMk cId="3474889730" sldId="277"/>
            <ac:picMk id="10" creationId="{509DA9C5-972B-1DAF-9B1A-BF48E2B6DD1F}"/>
          </ac:picMkLst>
        </pc:picChg>
        <pc:picChg chg="add mod">
          <ac:chgData name="Omar Teixeira González" userId="4161c8ac-70df-4363-a33f-866eb7fc3731" providerId="ADAL" clId="{97C6A3A4-081E-41C7-888B-3330A04D2F2F}" dt="2024-04-29T14:27:20.974" v="3146"/>
          <ac:picMkLst>
            <pc:docMk/>
            <pc:sldMk cId="3474889730" sldId="277"/>
            <ac:picMk id="12" creationId="{1A77A6CB-4EC6-A8B0-C215-EFA861E63C0B}"/>
          </ac:picMkLst>
        </pc:picChg>
        <pc:picChg chg="add mod">
          <ac:chgData name="Omar Teixeira González" userId="4161c8ac-70df-4363-a33f-866eb7fc3731" providerId="ADAL" clId="{97C6A3A4-081E-41C7-888B-3330A04D2F2F}" dt="2024-04-29T14:43:10.681" v="3393" actId="14861"/>
          <ac:picMkLst>
            <pc:docMk/>
            <pc:sldMk cId="3474889730" sldId="277"/>
            <ac:picMk id="14" creationId="{C18146C1-880F-88B7-1C0C-2882D5068AA3}"/>
          </ac:picMkLst>
        </pc:picChg>
        <pc:picChg chg="add mod">
          <ac:chgData name="Omar Teixeira González" userId="4161c8ac-70df-4363-a33f-866eb7fc3731" providerId="ADAL" clId="{97C6A3A4-081E-41C7-888B-3330A04D2F2F}" dt="2024-04-29T14:44:10.143" v="3403" actId="1076"/>
          <ac:picMkLst>
            <pc:docMk/>
            <pc:sldMk cId="3474889730" sldId="277"/>
            <ac:picMk id="20" creationId="{9B8A3030-A5E5-9162-D653-B1570C43A188}"/>
          </ac:picMkLst>
        </pc:picChg>
        <pc:picChg chg="mod">
          <ac:chgData name="Omar Teixeira González" userId="4161c8ac-70df-4363-a33f-866eb7fc3731" providerId="ADAL" clId="{97C6A3A4-081E-41C7-888B-3330A04D2F2F}" dt="2024-04-29T14:44:34.385" v="3416" actId="1076"/>
          <ac:picMkLst>
            <pc:docMk/>
            <pc:sldMk cId="3474889730" sldId="277"/>
            <ac:picMk id="22" creationId="{28803F51-E413-254B-E8EE-75B90B59C5B8}"/>
          </ac:picMkLst>
        </pc:picChg>
        <pc:picChg chg="add del mod">
          <ac:chgData name="Omar Teixeira González" userId="4161c8ac-70df-4363-a33f-866eb7fc3731" providerId="ADAL" clId="{97C6A3A4-081E-41C7-888B-3330A04D2F2F}" dt="2024-04-29T14:44:52.809" v="3421" actId="478"/>
          <ac:picMkLst>
            <pc:docMk/>
            <pc:sldMk cId="3474889730" sldId="277"/>
            <ac:picMk id="24" creationId="{06AA2F04-23C7-E508-9D55-4AE87F9DA7AB}"/>
          </ac:picMkLst>
        </pc:picChg>
      </pc:sldChg>
      <pc:sldChg chg="addSp delSp modSp mod">
        <pc:chgData name="Omar Teixeira González" userId="4161c8ac-70df-4363-a33f-866eb7fc3731" providerId="ADAL" clId="{97C6A3A4-081E-41C7-888B-3330A04D2F2F}" dt="2024-04-28T15:06:30.930" v="2231"/>
        <pc:sldMkLst>
          <pc:docMk/>
          <pc:sldMk cId="828426251" sldId="278"/>
        </pc:sldMkLst>
        <pc:spChg chg="del mod">
          <ac:chgData name="Omar Teixeira González" userId="4161c8ac-70df-4363-a33f-866eb7fc3731" providerId="ADAL" clId="{97C6A3A4-081E-41C7-888B-3330A04D2F2F}" dt="2024-04-28T15:06:27.795" v="2230" actId="478"/>
          <ac:spMkLst>
            <pc:docMk/>
            <pc:sldMk cId="828426251" sldId="278"/>
            <ac:spMk id="2" creationId="{86CDCDFC-05FD-309F-ECBA-370AC4AC570F}"/>
          </ac:spMkLst>
        </pc:spChg>
        <pc:spChg chg="add mod">
          <ac:chgData name="Omar Teixeira González" userId="4161c8ac-70df-4363-a33f-866eb7fc3731" providerId="ADAL" clId="{97C6A3A4-081E-41C7-888B-3330A04D2F2F}" dt="2024-04-28T15:06:30.930" v="2231"/>
          <ac:spMkLst>
            <pc:docMk/>
            <pc:sldMk cId="828426251" sldId="278"/>
            <ac:spMk id="7" creationId="{E1BB639B-55D8-0BF6-7A84-F037543CF6AA}"/>
          </ac:spMkLst>
        </pc:spChg>
        <pc:graphicFrameChg chg="mod">
          <ac:chgData name="Omar Teixeira González" userId="4161c8ac-70df-4363-a33f-866eb7fc3731" providerId="ADAL" clId="{97C6A3A4-081E-41C7-888B-3330A04D2F2F}" dt="2024-04-28T14:43:48.645" v="2019" actId="1076"/>
          <ac:graphicFrameMkLst>
            <pc:docMk/>
            <pc:sldMk cId="828426251" sldId="278"/>
            <ac:graphicFrameMk id="4" creationId="{62247F08-97C7-FD44-59C3-3CA7ACFDF33C}"/>
          </ac:graphicFrameMkLst>
        </pc:graphicFrameChg>
      </pc:sldChg>
      <pc:sldChg chg="addSp delSp modSp add del mod">
        <pc:chgData name="Omar Teixeira González" userId="4161c8ac-70df-4363-a33f-866eb7fc3731" providerId="ADAL" clId="{97C6A3A4-081E-41C7-888B-3330A04D2F2F}" dt="2024-04-28T15:49:02.080" v="2518" actId="478"/>
        <pc:sldMkLst>
          <pc:docMk/>
          <pc:sldMk cId="3117776942" sldId="279"/>
        </pc:sldMkLst>
        <pc:spChg chg="mod">
          <ac:chgData name="Omar Teixeira González" userId="4161c8ac-70df-4363-a33f-866eb7fc3731" providerId="ADAL" clId="{97C6A3A4-081E-41C7-888B-3330A04D2F2F}" dt="2024-04-28T15:05:05.862" v="2217" actId="1076"/>
          <ac:spMkLst>
            <pc:docMk/>
            <pc:sldMk cId="3117776942" sldId="279"/>
            <ac:spMk id="2" creationId="{670EF032-F328-8F09-02DC-317E11256B53}"/>
          </ac:spMkLst>
        </pc:spChg>
        <pc:spChg chg="mod">
          <ac:chgData name="Omar Teixeira González" userId="4161c8ac-70df-4363-a33f-866eb7fc3731" providerId="ADAL" clId="{97C6A3A4-081E-41C7-888B-3330A04D2F2F}" dt="2024-04-28T14:43:40.448" v="2018" actId="13926"/>
          <ac:spMkLst>
            <pc:docMk/>
            <pc:sldMk cId="3117776942" sldId="279"/>
            <ac:spMk id="3" creationId="{D88090FE-4040-EEF5-61E3-DEB42870BE34}"/>
          </ac:spMkLst>
        </pc:spChg>
        <pc:spChg chg="mod">
          <ac:chgData name="Omar Teixeira González" userId="4161c8ac-70df-4363-a33f-866eb7fc3731" providerId="ADAL" clId="{97C6A3A4-081E-41C7-888B-3330A04D2F2F}" dt="2024-04-27T14:39:23.749" v="6" actId="6549"/>
          <ac:spMkLst>
            <pc:docMk/>
            <pc:sldMk cId="3117776942" sldId="279"/>
            <ac:spMk id="5" creationId="{AFD2E1BB-0E08-4A1C-07B2-AC664BA13352}"/>
          </ac:spMkLst>
        </pc:spChg>
        <pc:picChg chg="add del mod">
          <ac:chgData name="Omar Teixeira González" userId="4161c8ac-70df-4363-a33f-866eb7fc3731" providerId="ADAL" clId="{97C6A3A4-081E-41C7-888B-3330A04D2F2F}" dt="2024-04-28T15:49:02.080" v="2518" actId="478"/>
          <ac:picMkLst>
            <pc:docMk/>
            <pc:sldMk cId="3117776942" sldId="279"/>
            <ac:picMk id="7" creationId="{A2BEAC8E-20DE-2C9D-2B36-C7D94DE74FE4}"/>
          </ac:picMkLst>
        </pc:picChg>
        <pc:picChg chg="add del mod">
          <ac:chgData name="Omar Teixeira González" userId="4161c8ac-70df-4363-a33f-866eb7fc3731" providerId="ADAL" clId="{97C6A3A4-081E-41C7-888B-3330A04D2F2F}" dt="2024-04-28T15:48:50.940" v="2515" actId="478"/>
          <ac:picMkLst>
            <pc:docMk/>
            <pc:sldMk cId="3117776942" sldId="279"/>
            <ac:picMk id="9" creationId="{5DAF2B96-5A1A-1928-B058-D99ACBCAF555}"/>
          </ac:picMkLst>
        </pc:picChg>
      </pc:sldChg>
      <pc:sldChg chg="addSp delSp modSp mod addCm delCm modNotesTx">
        <pc:chgData name="Omar Teixeira González" userId="4161c8ac-70df-4363-a33f-866eb7fc3731" providerId="ADAL" clId="{97C6A3A4-081E-41C7-888B-3330A04D2F2F}" dt="2024-04-29T14:49:21.059" v="3430"/>
        <pc:sldMkLst>
          <pc:docMk/>
          <pc:sldMk cId="2716918352" sldId="281"/>
        </pc:sldMkLst>
        <pc:spChg chg="add del mod">
          <ac:chgData name="Omar Teixeira González" userId="4161c8ac-70df-4363-a33f-866eb7fc3731" providerId="ADAL" clId="{97C6A3A4-081E-41C7-888B-3330A04D2F2F}" dt="2024-04-28T15:31:23.495" v="2307" actId="478"/>
          <ac:spMkLst>
            <pc:docMk/>
            <pc:sldMk cId="2716918352" sldId="281"/>
            <ac:spMk id="2" creationId="{58CC295E-7105-FCBA-B577-CE62D44C7E7A}"/>
          </ac:spMkLst>
        </pc:spChg>
        <pc:spChg chg="add del mod">
          <ac:chgData name="Omar Teixeira González" userId="4161c8ac-70df-4363-a33f-866eb7fc3731" providerId="ADAL" clId="{97C6A3A4-081E-41C7-888B-3330A04D2F2F}" dt="2024-04-28T15:06:56.547" v="2235" actId="478"/>
          <ac:spMkLst>
            <pc:docMk/>
            <pc:sldMk cId="2716918352" sldId="281"/>
            <ac:spMk id="5" creationId="{6556B044-8209-3C1D-F706-B4128F909595}"/>
          </ac:spMkLst>
        </pc:spChg>
        <pc:spChg chg="add del mod">
          <ac:chgData name="Omar Teixeira González" userId="4161c8ac-70df-4363-a33f-866eb7fc3731" providerId="ADAL" clId="{97C6A3A4-081E-41C7-888B-3330A04D2F2F}" dt="2024-04-28T15:06:51.923" v="2234" actId="478"/>
          <ac:spMkLst>
            <pc:docMk/>
            <pc:sldMk cId="2716918352" sldId="281"/>
            <ac:spMk id="12" creationId="{F5AD6A0B-8154-2704-28FE-F83D02A2BA1C}"/>
          </ac:spMkLst>
        </pc:spChg>
        <pc:spChg chg="add mod">
          <ac:chgData name="Omar Teixeira González" userId="4161c8ac-70df-4363-a33f-866eb7fc3731" providerId="ADAL" clId="{97C6A3A4-081E-41C7-888B-3330A04D2F2F}" dt="2024-04-28T15:31:26.820" v="2308"/>
          <ac:spMkLst>
            <pc:docMk/>
            <pc:sldMk cId="2716918352" sldId="281"/>
            <ac:spMk id="13" creationId="{71431013-C251-0947-E4AC-8783B8E83831}"/>
          </ac:spMkLst>
        </pc:spChg>
        <pc:extLst>
          <p:ext xmlns:p="http://schemas.openxmlformats.org/presentationml/2006/main" uri="{D6D511B9-2390-475A-947B-AFAB55BFBCF1}">
            <pc226:cmChg xmlns:pc226="http://schemas.microsoft.com/office/powerpoint/2022/06/main/command" chg="add del">
              <pc226:chgData name="Omar Teixeira González" userId="4161c8ac-70df-4363-a33f-866eb7fc3731" providerId="ADAL" clId="{97C6A3A4-081E-41C7-888B-3330A04D2F2F}" dt="2024-04-29T14:49:21.059" v="3430"/>
              <pc2:cmMkLst xmlns:pc2="http://schemas.microsoft.com/office/powerpoint/2019/9/main/command">
                <pc:docMk/>
                <pc:sldMk cId="2716918352" sldId="281"/>
                <pc2:cmMk id="{931DB810-C792-4854-B2EA-00B0BBA4FF40}"/>
              </pc2:cmMkLst>
            </pc226:cmChg>
          </p:ext>
        </pc:extLst>
      </pc:sldChg>
      <pc:sldChg chg="addSp delSp modSp mod modNotesTx">
        <pc:chgData name="Omar Teixeira González" userId="4161c8ac-70df-4363-a33f-866eb7fc3731" providerId="ADAL" clId="{97C6A3A4-081E-41C7-888B-3330A04D2F2F}" dt="2024-04-29T14:48:54.323" v="3429" actId="6549"/>
        <pc:sldMkLst>
          <pc:docMk/>
          <pc:sldMk cId="2182372516" sldId="290"/>
        </pc:sldMkLst>
        <pc:spChg chg="del mod">
          <ac:chgData name="Omar Teixeira González" userId="4161c8ac-70df-4363-a33f-866eb7fc3731" providerId="ADAL" clId="{97C6A3A4-081E-41C7-888B-3330A04D2F2F}" dt="2024-04-28T15:31:32.416" v="2310" actId="478"/>
          <ac:spMkLst>
            <pc:docMk/>
            <pc:sldMk cId="2182372516" sldId="290"/>
            <ac:spMk id="2" creationId="{58CC295E-7105-FCBA-B577-CE62D44C7E7A}"/>
          </ac:spMkLst>
        </pc:spChg>
        <pc:spChg chg="add mod">
          <ac:chgData name="Omar Teixeira González" userId="4161c8ac-70df-4363-a33f-866eb7fc3731" providerId="ADAL" clId="{97C6A3A4-081E-41C7-888B-3330A04D2F2F}" dt="2024-04-28T15:31:34.237" v="2311"/>
          <ac:spMkLst>
            <pc:docMk/>
            <pc:sldMk cId="2182372516" sldId="290"/>
            <ac:spMk id="5" creationId="{21ECC3CC-5F9A-7A41-49DE-A64EA44054EB}"/>
          </ac:spMkLst>
        </pc:spChg>
        <pc:spChg chg="mod">
          <ac:chgData name="Omar Teixeira González" userId="4161c8ac-70df-4363-a33f-866eb7fc3731" providerId="ADAL" clId="{97C6A3A4-081E-41C7-888B-3330A04D2F2F}" dt="2024-04-29T14:48:54.323" v="3429" actId="6549"/>
          <ac:spMkLst>
            <pc:docMk/>
            <pc:sldMk cId="2182372516" sldId="290"/>
            <ac:spMk id="6" creationId="{DE924098-38F8-A1EA-4F53-E8B94B998387}"/>
          </ac:spMkLst>
        </pc:spChg>
      </pc:sldChg>
      <pc:sldChg chg="addSp delSp modSp mod modNotesTx">
        <pc:chgData name="Omar Teixeira González" userId="4161c8ac-70df-4363-a33f-866eb7fc3731" providerId="ADAL" clId="{97C6A3A4-081E-41C7-888B-3330A04D2F2F}" dt="2024-04-28T19:43:06.888" v="2632" actId="20577"/>
        <pc:sldMkLst>
          <pc:docMk/>
          <pc:sldMk cId="2895397420" sldId="291"/>
        </pc:sldMkLst>
        <pc:spChg chg="del mod">
          <ac:chgData name="Omar Teixeira González" userId="4161c8ac-70df-4363-a33f-866eb7fc3731" providerId="ADAL" clId="{97C6A3A4-081E-41C7-888B-3330A04D2F2F}" dt="2024-04-28T15:31:39.659" v="2313" actId="478"/>
          <ac:spMkLst>
            <pc:docMk/>
            <pc:sldMk cId="2895397420" sldId="291"/>
            <ac:spMk id="2" creationId="{58CC295E-7105-FCBA-B577-CE62D44C7E7A}"/>
          </ac:spMkLst>
        </pc:spChg>
        <pc:spChg chg="add mod">
          <ac:chgData name="Omar Teixeira González" userId="4161c8ac-70df-4363-a33f-866eb7fc3731" providerId="ADAL" clId="{97C6A3A4-081E-41C7-888B-3330A04D2F2F}" dt="2024-04-28T15:31:41.926" v="2314"/>
          <ac:spMkLst>
            <pc:docMk/>
            <pc:sldMk cId="2895397420" sldId="291"/>
            <ac:spMk id="7" creationId="{BB21A1BA-93F1-32BD-BEA6-D6D7852C8014}"/>
          </ac:spMkLst>
        </pc:spChg>
        <pc:graphicFrameChg chg="mod modGraphic">
          <ac:chgData name="Omar Teixeira González" userId="4161c8ac-70df-4363-a33f-866eb7fc3731" providerId="ADAL" clId="{97C6A3A4-081E-41C7-888B-3330A04D2F2F}" dt="2024-04-28T14:43:56.759" v="2020" actId="13926"/>
          <ac:graphicFrameMkLst>
            <pc:docMk/>
            <pc:sldMk cId="2895397420" sldId="291"/>
            <ac:graphicFrameMk id="3" creationId="{1E22A1E4-D037-9EB7-1525-F853975FD9EE}"/>
          </ac:graphicFrameMkLst>
        </pc:graphicFrameChg>
      </pc:sldChg>
      <pc:sldChg chg="addSp delSp modSp mod">
        <pc:chgData name="Omar Teixeira González" userId="4161c8ac-70df-4363-a33f-866eb7fc3731" providerId="ADAL" clId="{97C6A3A4-081E-41C7-888B-3330A04D2F2F}" dt="2024-04-28T15:31:58.812" v="2321"/>
        <pc:sldMkLst>
          <pc:docMk/>
          <pc:sldMk cId="1702869585" sldId="292"/>
        </pc:sldMkLst>
        <pc:spChg chg="del mod">
          <ac:chgData name="Omar Teixeira González" userId="4161c8ac-70df-4363-a33f-866eb7fc3731" providerId="ADAL" clId="{97C6A3A4-081E-41C7-888B-3330A04D2F2F}" dt="2024-04-28T15:31:51.813" v="2319" actId="478"/>
          <ac:spMkLst>
            <pc:docMk/>
            <pc:sldMk cId="1702869585" sldId="292"/>
            <ac:spMk id="2" creationId="{2CD133EF-5C78-3472-A550-A7B1B0DA0E40}"/>
          </ac:spMkLst>
        </pc:spChg>
        <pc:spChg chg="add del mod">
          <ac:chgData name="Omar Teixeira González" userId="4161c8ac-70df-4363-a33f-866eb7fc3731" providerId="ADAL" clId="{97C6A3A4-081E-41C7-888B-3330A04D2F2F}" dt="2024-04-28T15:31:58.812" v="2321"/>
          <ac:spMkLst>
            <pc:docMk/>
            <pc:sldMk cId="1702869585" sldId="292"/>
            <ac:spMk id="6" creationId="{0F3708D2-8073-8F73-83D4-E3C5DCEB5541}"/>
          </ac:spMkLst>
        </pc:spChg>
        <pc:spChg chg="add del mod">
          <ac:chgData name="Omar Teixeira González" userId="4161c8ac-70df-4363-a33f-866eb7fc3731" providerId="ADAL" clId="{97C6A3A4-081E-41C7-888B-3330A04D2F2F}" dt="2024-04-28T15:31:56.049" v="2320" actId="478"/>
          <ac:spMkLst>
            <pc:docMk/>
            <pc:sldMk cId="1702869585" sldId="292"/>
            <ac:spMk id="8" creationId="{5B85DE5F-C547-BBE0-DAFC-5761F748E85C}"/>
          </ac:spMkLst>
        </pc:spChg>
      </pc:sldChg>
      <pc:sldChg chg="addSp delSp modSp mod">
        <pc:chgData name="Omar Teixeira González" userId="4161c8ac-70df-4363-a33f-866eb7fc3731" providerId="ADAL" clId="{97C6A3A4-081E-41C7-888B-3330A04D2F2F}" dt="2024-04-28T15:32:12.402" v="2325"/>
        <pc:sldMkLst>
          <pc:docMk/>
          <pc:sldMk cId="94429396" sldId="293"/>
        </pc:sldMkLst>
        <pc:spChg chg="del mod">
          <ac:chgData name="Omar Teixeira González" userId="4161c8ac-70df-4363-a33f-866eb7fc3731" providerId="ADAL" clId="{97C6A3A4-081E-41C7-888B-3330A04D2F2F}" dt="2024-04-28T15:32:07.884" v="2323" actId="478"/>
          <ac:spMkLst>
            <pc:docMk/>
            <pc:sldMk cId="94429396" sldId="293"/>
            <ac:spMk id="2" creationId="{2CD133EF-5C78-3472-A550-A7B1B0DA0E40}"/>
          </ac:spMkLst>
        </pc:spChg>
        <pc:spChg chg="add mod">
          <ac:chgData name="Omar Teixeira González" userId="4161c8ac-70df-4363-a33f-866eb7fc3731" providerId="ADAL" clId="{97C6A3A4-081E-41C7-888B-3330A04D2F2F}" dt="2024-04-28T15:32:12.402" v="2325"/>
          <ac:spMkLst>
            <pc:docMk/>
            <pc:sldMk cId="94429396" sldId="293"/>
            <ac:spMk id="6" creationId="{C29F01C0-AF28-B4F1-A527-15CF4DB5E7EF}"/>
          </ac:spMkLst>
        </pc:spChg>
        <pc:spChg chg="add del mod">
          <ac:chgData name="Omar Teixeira González" userId="4161c8ac-70df-4363-a33f-866eb7fc3731" providerId="ADAL" clId="{97C6A3A4-081E-41C7-888B-3330A04D2F2F}" dt="2024-04-28T15:32:10.503" v="2324" actId="478"/>
          <ac:spMkLst>
            <pc:docMk/>
            <pc:sldMk cId="94429396" sldId="293"/>
            <ac:spMk id="7" creationId="{839C4700-594C-01EA-7C82-E93718868739}"/>
          </ac:spMkLst>
        </pc:spChg>
      </pc:sldChg>
      <pc:sldChg chg="addSp delSp modSp mod">
        <pc:chgData name="Omar Teixeira González" userId="4161c8ac-70df-4363-a33f-866eb7fc3731" providerId="ADAL" clId="{97C6A3A4-081E-41C7-888B-3330A04D2F2F}" dt="2024-04-28T15:32:31.648" v="2329"/>
        <pc:sldMkLst>
          <pc:docMk/>
          <pc:sldMk cId="1615270728" sldId="294"/>
        </pc:sldMkLst>
        <pc:spChg chg="del mod">
          <ac:chgData name="Omar Teixeira González" userId="4161c8ac-70df-4363-a33f-866eb7fc3731" providerId="ADAL" clId="{97C6A3A4-081E-41C7-888B-3330A04D2F2F}" dt="2024-04-28T15:32:29.653" v="2328" actId="478"/>
          <ac:spMkLst>
            <pc:docMk/>
            <pc:sldMk cId="1615270728" sldId="294"/>
            <ac:spMk id="2" creationId="{2CD133EF-5C78-3472-A550-A7B1B0DA0E40}"/>
          </ac:spMkLst>
        </pc:spChg>
        <pc:spChg chg="add mod">
          <ac:chgData name="Omar Teixeira González" userId="4161c8ac-70df-4363-a33f-866eb7fc3731" providerId="ADAL" clId="{97C6A3A4-081E-41C7-888B-3330A04D2F2F}" dt="2024-04-28T15:32:31.648" v="2329"/>
          <ac:spMkLst>
            <pc:docMk/>
            <pc:sldMk cId="1615270728" sldId="294"/>
            <ac:spMk id="6" creationId="{D910254A-7F8F-F3F7-C0EB-3419225F3282}"/>
          </ac:spMkLst>
        </pc:spChg>
      </pc:sldChg>
      <pc:sldChg chg="addSp delSp modSp mod">
        <pc:chgData name="Omar Teixeira González" userId="4161c8ac-70df-4363-a33f-866eb7fc3731" providerId="ADAL" clId="{97C6A3A4-081E-41C7-888B-3330A04D2F2F}" dt="2024-04-28T15:33:28.233" v="2337"/>
        <pc:sldMkLst>
          <pc:docMk/>
          <pc:sldMk cId="3113389117" sldId="295"/>
        </pc:sldMkLst>
        <pc:spChg chg="del mod">
          <ac:chgData name="Omar Teixeira González" userId="4161c8ac-70df-4363-a33f-866eb7fc3731" providerId="ADAL" clId="{97C6A3A4-081E-41C7-888B-3330A04D2F2F}" dt="2024-04-28T15:33:25.904" v="2336" actId="478"/>
          <ac:spMkLst>
            <pc:docMk/>
            <pc:sldMk cId="3113389117" sldId="295"/>
            <ac:spMk id="2" creationId="{2CD133EF-5C78-3472-A550-A7B1B0DA0E40}"/>
          </ac:spMkLst>
        </pc:spChg>
        <pc:spChg chg="add mod">
          <ac:chgData name="Omar Teixeira González" userId="4161c8ac-70df-4363-a33f-866eb7fc3731" providerId="ADAL" clId="{97C6A3A4-081E-41C7-888B-3330A04D2F2F}" dt="2024-04-28T15:33:28.233" v="2337"/>
          <ac:spMkLst>
            <pc:docMk/>
            <pc:sldMk cId="3113389117" sldId="295"/>
            <ac:spMk id="6" creationId="{F54C1A06-85C1-BF08-3620-F34EC48242DF}"/>
          </ac:spMkLst>
        </pc:spChg>
        <pc:picChg chg="mod">
          <ac:chgData name="Omar Teixeira González" userId="4161c8ac-70df-4363-a33f-866eb7fc3731" providerId="ADAL" clId="{97C6A3A4-081E-41C7-888B-3330A04D2F2F}" dt="2024-04-27T17:36:31.429" v="2001" actId="1076"/>
          <ac:picMkLst>
            <pc:docMk/>
            <pc:sldMk cId="3113389117" sldId="295"/>
            <ac:picMk id="4" creationId="{AC308556-7B0B-31AC-D188-DF32873628E9}"/>
          </ac:picMkLst>
        </pc:picChg>
        <pc:picChg chg="add mod">
          <ac:chgData name="Omar Teixeira González" userId="4161c8ac-70df-4363-a33f-866eb7fc3731" providerId="ADAL" clId="{97C6A3A4-081E-41C7-888B-3330A04D2F2F}" dt="2024-04-27T17:36:32.766" v="2003"/>
          <ac:picMkLst>
            <pc:docMk/>
            <pc:sldMk cId="3113389117" sldId="295"/>
            <ac:picMk id="6" creationId="{3570F4F5-DBD9-A431-260B-D1F5577451DF}"/>
          </ac:picMkLst>
        </pc:picChg>
      </pc:sldChg>
      <pc:sldChg chg="addSp delSp modSp mod">
        <pc:chgData name="Omar Teixeira González" userId="4161c8ac-70df-4363-a33f-866eb7fc3731" providerId="ADAL" clId="{97C6A3A4-081E-41C7-888B-3330A04D2F2F}" dt="2024-04-28T22:48:54.083" v="2634" actId="1076"/>
        <pc:sldMkLst>
          <pc:docMk/>
          <pc:sldMk cId="2210908255" sldId="296"/>
        </pc:sldMkLst>
        <pc:spChg chg="del mod">
          <ac:chgData name="Omar Teixeira González" userId="4161c8ac-70df-4363-a33f-866eb7fc3731" providerId="ADAL" clId="{97C6A3A4-081E-41C7-888B-3330A04D2F2F}" dt="2024-04-28T15:33:17.311" v="2333" actId="478"/>
          <ac:spMkLst>
            <pc:docMk/>
            <pc:sldMk cId="2210908255" sldId="296"/>
            <ac:spMk id="2" creationId="{2CD133EF-5C78-3472-A550-A7B1B0DA0E40}"/>
          </ac:spMkLst>
        </pc:spChg>
        <pc:spChg chg="add del mod">
          <ac:chgData name="Omar Teixeira González" userId="4161c8ac-70df-4363-a33f-866eb7fc3731" providerId="ADAL" clId="{97C6A3A4-081E-41C7-888B-3330A04D2F2F}" dt="2024-04-28T15:33:19.173" v="2334"/>
          <ac:spMkLst>
            <pc:docMk/>
            <pc:sldMk cId="2210908255" sldId="296"/>
            <ac:spMk id="6" creationId="{008562A3-C834-7E8B-8062-CE0AA51011A5}"/>
          </ac:spMkLst>
        </pc:spChg>
        <pc:picChg chg="mod">
          <ac:chgData name="Omar Teixeira González" userId="4161c8ac-70df-4363-a33f-866eb7fc3731" providerId="ADAL" clId="{97C6A3A4-081E-41C7-888B-3330A04D2F2F}" dt="2024-04-28T22:48:54.083" v="2634" actId="1076"/>
          <ac:picMkLst>
            <pc:docMk/>
            <pc:sldMk cId="2210908255" sldId="296"/>
            <ac:picMk id="4" creationId="{839E95A1-B05A-677B-C9C0-A418ECC457A8}"/>
          </ac:picMkLst>
        </pc:picChg>
      </pc:sldChg>
      <pc:sldChg chg="addSp delSp modSp mod addCm">
        <pc:chgData name="Omar Teixeira González" userId="4161c8ac-70df-4363-a33f-866eb7fc3731" providerId="ADAL" clId="{97C6A3A4-081E-41C7-888B-3330A04D2F2F}" dt="2024-04-29T01:18:28.427" v="2870"/>
        <pc:sldMkLst>
          <pc:docMk/>
          <pc:sldMk cId="2464762430" sldId="297"/>
        </pc:sldMkLst>
        <pc:spChg chg="del mod">
          <ac:chgData name="Omar Teixeira González" userId="4161c8ac-70df-4363-a33f-866eb7fc3731" providerId="ADAL" clId="{97C6A3A4-081E-41C7-888B-3330A04D2F2F}" dt="2024-04-28T15:33:52.809" v="2344" actId="478"/>
          <ac:spMkLst>
            <pc:docMk/>
            <pc:sldMk cId="2464762430" sldId="297"/>
            <ac:spMk id="2" creationId="{083E52F4-D0E9-07C6-50D7-211E8ED04A51}"/>
          </ac:spMkLst>
        </pc:spChg>
        <pc:spChg chg="add del mod">
          <ac:chgData name="Omar Teixeira González" userId="4161c8ac-70df-4363-a33f-866eb7fc3731" providerId="ADAL" clId="{97C6A3A4-081E-41C7-888B-3330A04D2F2F}" dt="2024-04-28T15:33:54.700" v="2345"/>
          <ac:spMkLst>
            <pc:docMk/>
            <pc:sldMk cId="2464762430" sldId="297"/>
            <ac:spMk id="7" creationId="{CF24D1E5-1FA0-59E3-B06B-4F67423AF632}"/>
          </ac:spMkLst>
        </pc:spChg>
        <pc:spChg chg="add mod">
          <ac:chgData name="Omar Teixeira González" userId="4161c8ac-70df-4363-a33f-866eb7fc3731" providerId="ADAL" clId="{97C6A3A4-081E-41C7-888B-3330A04D2F2F}" dt="2024-04-28T15:07:13.434" v="2247"/>
          <ac:spMkLst>
            <pc:docMk/>
            <pc:sldMk cId="2464762430" sldId="297"/>
            <ac:spMk id="8" creationId="{79AE54C7-43C0-3477-3F59-0C613C2813F2}"/>
          </ac:spMkLst>
        </pc:spChg>
        <pc:extLst>
          <p:ext xmlns:p="http://schemas.openxmlformats.org/presentationml/2006/main" uri="{D6D511B9-2390-475A-947B-AFAB55BFBCF1}">
            <pc226:cmChg xmlns:pc226="http://schemas.microsoft.com/office/powerpoint/2022/06/main/command" chg="add">
              <pc226:chgData name="Omar Teixeira González" userId="4161c8ac-70df-4363-a33f-866eb7fc3731" providerId="ADAL" clId="{97C6A3A4-081E-41C7-888B-3330A04D2F2F}" dt="2024-04-29T01:18:28.427" v="2870"/>
              <pc2:cmMkLst xmlns:pc2="http://schemas.microsoft.com/office/powerpoint/2019/9/main/command">
                <pc:docMk/>
                <pc:sldMk cId="2464762430" sldId="297"/>
                <pc2:cmMk id="{15514188-DF80-4197-A330-DACCEE57F5B1}"/>
              </pc2:cmMkLst>
            </pc226:cmChg>
          </p:ext>
        </pc:extLst>
      </pc:sldChg>
      <pc:sldChg chg="addSp delSp modSp mod">
        <pc:chgData name="Omar Teixeira González" userId="4161c8ac-70df-4363-a33f-866eb7fc3731" providerId="ADAL" clId="{97C6A3A4-081E-41C7-888B-3330A04D2F2F}" dt="2024-04-28T15:33:39.104" v="2340"/>
        <pc:sldMkLst>
          <pc:docMk/>
          <pc:sldMk cId="1363741878" sldId="298"/>
        </pc:sldMkLst>
        <pc:spChg chg="del mod">
          <ac:chgData name="Omar Teixeira González" userId="4161c8ac-70df-4363-a33f-866eb7fc3731" providerId="ADAL" clId="{97C6A3A4-081E-41C7-888B-3330A04D2F2F}" dt="2024-04-28T15:33:37.093" v="2339" actId="478"/>
          <ac:spMkLst>
            <pc:docMk/>
            <pc:sldMk cId="1363741878" sldId="298"/>
            <ac:spMk id="2" creationId="{F2774D08-6606-EEB1-8822-1808CCCE87B5}"/>
          </ac:spMkLst>
        </pc:spChg>
        <pc:spChg chg="add mod">
          <ac:chgData name="Omar Teixeira González" userId="4161c8ac-70df-4363-a33f-866eb7fc3731" providerId="ADAL" clId="{97C6A3A4-081E-41C7-888B-3330A04D2F2F}" dt="2024-04-28T15:33:39.104" v="2340"/>
          <ac:spMkLst>
            <pc:docMk/>
            <pc:sldMk cId="1363741878" sldId="298"/>
            <ac:spMk id="5" creationId="{B7A481A0-03E0-2CA0-EFF8-5DB08B02FBE6}"/>
          </ac:spMkLst>
        </pc:spChg>
        <pc:picChg chg="mod">
          <ac:chgData name="Omar Teixeira González" userId="4161c8ac-70df-4363-a33f-866eb7fc3731" providerId="ADAL" clId="{97C6A3A4-081E-41C7-888B-3330A04D2F2F}" dt="2024-04-27T14:42:14.422" v="21"/>
          <ac:picMkLst>
            <pc:docMk/>
            <pc:sldMk cId="1363741878" sldId="298"/>
            <ac:picMk id="7170" creationId="{4C8DDC48-E136-39A9-FC17-4A70715EE47F}"/>
          </ac:picMkLst>
        </pc:picChg>
      </pc:sldChg>
      <pc:sldChg chg="addSp delSp modSp mod">
        <pc:chgData name="Omar Teixeira González" userId="4161c8ac-70df-4363-a33f-866eb7fc3731" providerId="ADAL" clId="{97C6A3A4-081E-41C7-888B-3330A04D2F2F}" dt="2024-04-28T15:34:04.001" v="2348"/>
        <pc:sldMkLst>
          <pc:docMk/>
          <pc:sldMk cId="236076979" sldId="299"/>
        </pc:sldMkLst>
        <pc:spChg chg="del mod">
          <ac:chgData name="Omar Teixeira González" userId="4161c8ac-70df-4363-a33f-866eb7fc3731" providerId="ADAL" clId="{97C6A3A4-081E-41C7-888B-3330A04D2F2F}" dt="2024-04-28T15:34:01.812" v="2347" actId="478"/>
          <ac:spMkLst>
            <pc:docMk/>
            <pc:sldMk cId="236076979" sldId="299"/>
            <ac:spMk id="2" creationId="{6E31661A-A5EA-C6E4-7699-2C331F47A7BF}"/>
          </ac:spMkLst>
        </pc:spChg>
        <pc:spChg chg="add mod">
          <ac:chgData name="Omar Teixeira González" userId="4161c8ac-70df-4363-a33f-866eb7fc3731" providerId="ADAL" clId="{97C6A3A4-081E-41C7-888B-3330A04D2F2F}" dt="2024-04-28T15:34:04.001" v="2348"/>
          <ac:spMkLst>
            <pc:docMk/>
            <pc:sldMk cId="236076979" sldId="299"/>
            <ac:spMk id="6" creationId="{648A449F-8FDC-4C98-FFD5-D33A261B792C}"/>
          </ac:spMkLst>
        </pc:spChg>
      </pc:sldChg>
      <pc:sldChg chg="addSp delSp modSp mod">
        <pc:chgData name="Omar Teixeira González" userId="4161c8ac-70df-4363-a33f-866eb7fc3731" providerId="ADAL" clId="{97C6A3A4-081E-41C7-888B-3330A04D2F2F}" dt="2024-04-28T15:34:13.966" v="2353" actId="27636"/>
        <pc:sldMkLst>
          <pc:docMk/>
          <pc:sldMk cId="3541719670" sldId="300"/>
        </pc:sldMkLst>
        <pc:spChg chg="del mod">
          <ac:chgData name="Omar Teixeira González" userId="4161c8ac-70df-4363-a33f-866eb7fc3731" providerId="ADAL" clId="{97C6A3A4-081E-41C7-888B-3330A04D2F2F}" dt="2024-04-28T15:34:11.333" v="2351" actId="478"/>
          <ac:spMkLst>
            <pc:docMk/>
            <pc:sldMk cId="3541719670" sldId="300"/>
            <ac:spMk id="2" creationId="{FA5CF99F-0BF5-179B-40A4-73DFA5913F24}"/>
          </ac:spMkLst>
        </pc:spChg>
        <pc:spChg chg="add mod">
          <ac:chgData name="Omar Teixeira González" userId="4161c8ac-70df-4363-a33f-866eb7fc3731" providerId="ADAL" clId="{97C6A3A4-081E-41C7-888B-3330A04D2F2F}" dt="2024-04-28T15:34:13.966" v="2353" actId="27636"/>
          <ac:spMkLst>
            <pc:docMk/>
            <pc:sldMk cId="3541719670" sldId="300"/>
            <ac:spMk id="7" creationId="{64C98D48-8959-5E96-A3FD-69DDB3F24552}"/>
          </ac:spMkLst>
        </pc:spChg>
        <pc:graphicFrameChg chg="modGraphic">
          <ac:chgData name="Omar Teixeira González" userId="4161c8ac-70df-4363-a33f-866eb7fc3731" providerId="ADAL" clId="{97C6A3A4-081E-41C7-888B-3330A04D2F2F}" dt="2024-04-28T14:44:14.096" v="2021" actId="14734"/>
          <ac:graphicFrameMkLst>
            <pc:docMk/>
            <pc:sldMk cId="3541719670" sldId="300"/>
            <ac:graphicFrameMk id="4" creationId="{8A95295A-7E6C-6B39-EBA8-649B6C1B78AB}"/>
          </ac:graphicFrameMkLst>
        </pc:graphicFrameChg>
      </pc:sldChg>
      <pc:sldChg chg="addSp delSp modSp mod">
        <pc:chgData name="Omar Teixeira González" userId="4161c8ac-70df-4363-a33f-866eb7fc3731" providerId="ADAL" clId="{97C6A3A4-081E-41C7-888B-3330A04D2F2F}" dt="2024-04-28T15:34:22.050" v="2356"/>
        <pc:sldMkLst>
          <pc:docMk/>
          <pc:sldMk cId="3366640623" sldId="301"/>
        </pc:sldMkLst>
        <pc:spChg chg="del mod">
          <ac:chgData name="Omar Teixeira González" userId="4161c8ac-70df-4363-a33f-866eb7fc3731" providerId="ADAL" clId="{97C6A3A4-081E-41C7-888B-3330A04D2F2F}" dt="2024-04-28T15:34:20.187" v="2355" actId="478"/>
          <ac:spMkLst>
            <pc:docMk/>
            <pc:sldMk cId="3366640623" sldId="301"/>
            <ac:spMk id="2" creationId="{BF6A0211-B206-6562-F2B3-5253509FFA25}"/>
          </ac:spMkLst>
        </pc:spChg>
        <pc:spChg chg="add mod">
          <ac:chgData name="Omar Teixeira González" userId="4161c8ac-70df-4363-a33f-866eb7fc3731" providerId="ADAL" clId="{97C6A3A4-081E-41C7-888B-3330A04D2F2F}" dt="2024-04-28T15:34:22.050" v="2356"/>
          <ac:spMkLst>
            <pc:docMk/>
            <pc:sldMk cId="3366640623" sldId="301"/>
            <ac:spMk id="6" creationId="{8CA124D1-50C9-EABB-F119-2F9C7450DB1D}"/>
          </ac:spMkLst>
        </pc:spChg>
      </pc:sldChg>
      <pc:sldChg chg="addSp delSp modSp mod">
        <pc:chgData name="Omar Teixeira González" userId="4161c8ac-70df-4363-a33f-866eb7fc3731" providerId="ADAL" clId="{97C6A3A4-081E-41C7-888B-3330A04D2F2F}" dt="2024-04-28T15:34:32.910" v="2361"/>
        <pc:sldMkLst>
          <pc:docMk/>
          <pc:sldMk cId="981870032" sldId="302"/>
        </pc:sldMkLst>
        <pc:spChg chg="del mod">
          <ac:chgData name="Omar Teixeira González" userId="4161c8ac-70df-4363-a33f-866eb7fc3731" providerId="ADAL" clId="{97C6A3A4-081E-41C7-888B-3330A04D2F2F}" dt="2024-04-28T15:34:30.507" v="2360" actId="478"/>
          <ac:spMkLst>
            <pc:docMk/>
            <pc:sldMk cId="981870032" sldId="302"/>
            <ac:spMk id="2" creationId="{B6E1256F-75C9-0E73-D19F-0137FA6C3A66}"/>
          </ac:spMkLst>
        </pc:spChg>
        <pc:spChg chg="add mod">
          <ac:chgData name="Omar Teixeira González" userId="4161c8ac-70df-4363-a33f-866eb7fc3731" providerId="ADAL" clId="{97C6A3A4-081E-41C7-888B-3330A04D2F2F}" dt="2024-04-28T15:34:32.910" v="2361"/>
          <ac:spMkLst>
            <pc:docMk/>
            <pc:sldMk cId="981870032" sldId="302"/>
            <ac:spMk id="7" creationId="{D3FA39F8-FC28-8B38-CA2B-4914C645E9F5}"/>
          </ac:spMkLst>
        </pc:spChg>
      </pc:sldChg>
      <pc:sldChg chg="addSp delSp modSp mod addCm delCm">
        <pc:chgData name="Omar Teixeira González" userId="4161c8ac-70df-4363-a33f-866eb7fc3731" providerId="ADAL" clId="{97C6A3A4-081E-41C7-888B-3330A04D2F2F}" dt="2024-04-29T01:17:59.409" v="2868"/>
        <pc:sldMkLst>
          <pc:docMk/>
          <pc:sldMk cId="2730439477" sldId="303"/>
        </pc:sldMkLst>
        <pc:spChg chg="del mod">
          <ac:chgData name="Omar Teixeira González" userId="4161c8ac-70df-4363-a33f-866eb7fc3731" providerId="ADAL" clId="{97C6A3A4-081E-41C7-888B-3330A04D2F2F}" dt="2024-04-28T15:34:43.388" v="2363" actId="478"/>
          <ac:spMkLst>
            <pc:docMk/>
            <pc:sldMk cId="2730439477" sldId="303"/>
            <ac:spMk id="2" creationId="{AB40FD2C-B0FB-A9FD-078D-FB7A9F744417}"/>
          </ac:spMkLst>
        </pc:spChg>
        <pc:spChg chg="add mod">
          <ac:chgData name="Omar Teixeira González" userId="4161c8ac-70df-4363-a33f-866eb7fc3731" providerId="ADAL" clId="{97C6A3A4-081E-41C7-888B-3330A04D2F2F}" dt="2024-04-28T15:34:46.670" v="2364"/>
          <ac:spMkLst>
            <pc:docMk/>
            <pc:sldMk cId="2730439477" sldId="303"/>
            <ac:spMk id="6" creationId="{6ED92772-A39E-336E-6E63-6BB59EC11B91}"/>
          </ac:spMkLst>
        </pc:spChg>
        <pc:extLst>
          <p:ext xmlns:p="http://schemas.openxmlformats.org/presentationml/2006/main" uri="{D6D511B9-2390-475A-947B-AFAB55BFBCF1}">
            <pc226:cmChg xmlns:pc226="http://schemas.microsoft.com/office/powerpoint/2022/06/main/command" chg="add del">
              <pc226:chgData name="Omar Teixeira González" userId="4161c8ac-70df-4363-a33f-866eb7fc3731" providerId="ADAL" clId="{97C6A3A4-081E-41C7-888B-3330A04D2F2F}" dt="2024-04-29T01:17:59.409" v="2868"/>
              <pc2:cmMkLst xmlns:pc2="http://schemas.microsoft.com/office/powerpoint/2019/9/main/command">
                <pc:docMk/>
                <pc:sldMk cId="2730439477" sldId="303"/>
                <pc2:cmMk id="{F6BD6953-77A4-4724-841E-FA633D23B6EC}"/>
              </pc2:cmMkLst>
            </pc226:cmChg>
          </p:ext>
        </pc:extLst>
      </pc:sldChg>
      <pc:sldChg chg="addSp delSp modSp mod">
        <pc:chgData name="Omar Teixeira González" userId="4161c8ac-70df-4363-a33f-866eb7fc3731" providerId="ADAL" clId="{97C6A3A4-081E-41C7-888B-3330A04D2F2F}" dt="2024-04-28T15:35:19.461" v="2371"/>
        <pc:sldMkLst>
          <pc:docMk/>
          <pc:sldMk cId="237780639" sldId="304"/>
        </pc:sldMkLst>
        <pc:spChg chg="del mod">
          <ac:chgData name="Omar Teixeira González" userId="4161c8ac-70df-4363-a33f-866eb7fc3731" providerId="ADAL" clId="{97C6A3A4-081E-41C7-888B-3330A04D2F2F}" dt="2024-04-28T15:35:17.354" v="2370" actId="478"/>
          <ac:spMkLst>
            <pc:docMk/>
            <pc:sldMk cId="237780639" sldId="304"/>
            <ac:spMk id="2" creationId="{0BDFFC69-B6F2-054A-A764-CF3A6071F2C0}"/>
          </ac:spMkLst>
        </pc:spChg>
        <pc:spChg chg="add mod">
          <ac:chgData name="Omar Teixeira González" userId="4161c8ac-70df-4363-a33f-866eb7fc3731" providerId="ADAL" clId="{97C6A3A4-081E-41C7-888B-3330A04D2F2F}" dt="2024-04-28T15:35:19.461" v="2371"/>
          <ac:spMkLst>
            <pc:docMk/>
            <pc:sldMk cId="237780639" sldId="304"/>
            <ac:spMk id="5" creationId="{CC5E4342-A925-AA98-9DED-83922696D340}"/>
          </ac:spMkLst>
        </pc:spChg>
        <pc:picChg chg="mod">
          <ac:chgData name="Omar Teixeira González" userId="4161c8ac-70df-4363-a33f-866eb7fc3731" providerId="ADAL" clId="{97C6A3A4-081E-41C7-888B-3330A04D2F2F}" dt="2024-04-27T14:41:53.870" v="19"/>
          <ac:picMkLst>
            <pc:docMk/>
            <pc:sldMk cId="237780639" sldId="304"/>
            <ac:picMk id="1026" creationId="{12E787C9-8CDC-BA40-20E5-DE2A3AD72783}"/>
          </ac:picMkLst>
        </pc:picChg>
      </pc:sldChg>
      <pc:sldChg chg="addSp delSp modSp mod ord">
        <pc:chgData name="Omar Teixeira González" userId="4161c8ac-70df-4363-a33f-866eb7fc3731" providerId="ADAL" clId="{97C6A3A4-081E-41C7-888B-3330A04D2F2F}" dt="2024-04-28T22:53:42.600" v="2636"/>
        <pc:sldMkLst>
          <pc:docMk/>
          <pc:sldMk cId="3804176030" sldId="305"/>
        </pc:sldMkLst>
        <pc:spChg chg="del mod">
          <ac:chgData name="Omar Teixeira González" userId="4161c8ac-70df-4363-a33f-866eb7fc3731" providerId="ADAL" clId="{97C6A3A4-081E-41C7-888B-3330A04D2F2F}" dt="2024-04-28T15:35:39.396" v="2375" actId="478"/>
          <ac:spMkLst>
            <pc:docMk/>
            <pc:sldMk cId="3804176030" sldId="305"/>
            <ac:spMk id="2" creationId="{0BDFFC69-B6F2-054A-A764-CF3A6071F2C0}"/>
          </ac:spMkLst>
        </pc:spChg>
        <pc:spChg chg="add mod">
          <ac:chgData name="Omar Teixeira González" userId="4161c8ac-70df-4363-a33f-866eb7fc3731" providerId="ADAL" clId="{97C6A3A4-081E-41C7-888B-3330A04D2F2F}" dt="2024-04-28T15:35:41.195" v="2376"/>
          <ac:spMkLst>
            <pc:docMk/>
            <pc:sldMk cId="3804176030" sldId="305"/>
            <ac:spMk id="5" creationId="{84DC8DD9-74BC-7C5A-36F4-33E56EBCD16E}"/>
          </ac:spMkLst>
        </pc:spChg>
        <pc:picChg chg="mod">
          <ac:chgData name="Omar Teixeira González" userId="4161c8ac-70df-4363-a33f-866eb7fc3731" providerId="ADAL" clId="{97C6A3A4-081E-41C7-888B-3330A04D2F2F}" dt="2024-04-27T14:41:59.614" v="20"/>
          <ac:picMkLst>
            <pc:docMk/>
            <pc:sldMk cId="3804176030" sldId="305"/>
            <ac:picMk id="2050" creationId="{66C7F7E5-8AAB-59DD-33E6-BA2BE5CA2BD8}"/>
          </ac:picMkLst>
        </pc:picChg>
      </pc:sldChg>
      <pc:sldChg chg="addSp delSp modSp mod ord">
        <pc:chgData name="Omar Teixeira González" userId="4161c8ac-70df-4363-a33f-866eb7fc3731" providerId="ADAL" clId="{97C6A3A4-081E-41C7-888B-3330A04D2F2F}" dt="2024-04-28T15:36:12.951" v="2387" actId="478"/>
        <pc:sldMkLst>
          <pc:docMk/>
          <pc:sldMk cId="3028447815" sldId="306"/>
        </pc:sldMkLst>
        <pc:spChg chg="mod">
          <ac:chgData name="Omar Teixeira González" userId="4161c8ac-70df-4363-a33f-866eb7fc3731" providerId="ADAL" clId="{97C6A3A4-081E-41C7-888B-3330A04D2F2F}" dt="2024-04-28T14:55:07.697" v="2116" actId="1076"/>
          <ac:spMkLst>
            <pc:docMk/>
            <pc:sldMk cId="3028447815" sldId="306"/>
            <ac:spMk id="2" creationId="{B7109318-0963-F1EC-090F-4E4A8E98E005}"/>
          </ac:spMkLst>
        </pc:spChg>
        <pc:spChg chg="add del mod">
          <ac:chgData name="Omar Teixeira González" userId="4161c8ac-70df-4363-a33f-866eb7fc3731" providerId="ADAL" clId="{97C6A3A4-081E-41C7-888B-3330A04D2F2F}" dt="2024-04-28T15:36:12.951" v="2387" actId="478"/>
          <ac:spMkLst>
            <pc:docMk/>
            <pc:sldMk cId="3028447815" sldId="306"/>
            <ac:spMk id="5" creationId="{273CB31A-1F59-5BCA-AA5E-4729A5CD07CD}"/>
          </ac:spMkLst>
        </pc:spChg>
        <pc:spChg chg="add mod">
          <ac:chgData name="Omar Teixeira González" userId="4161c8ac-70df-4363-a33f-866eb7fc3731" providerId="ADAL" clId="{97C6A3A4-081E-41C7-888B-3330A04D2F2F}" dt="2024-04-27T14:56:09.139" v="139" actId="767"/>
          <ac:spMkLst>
            <pc:docMk/>
            <pc:sldMk cId="3028447815" sldId="306"/>
            <ac:spMk id="6" creationId="{B78BF9D3-6973-8812-0738-05A729BB7A95}"/>
          </ac:spMkLst>
        </pc:spChg>
        <pc:spChg chg="mod">
          <ac:chgData name="Omar Teixeira González" userId="4161c8ac-70df-4363-a33f-866eb7fc3731" providerId="ADAL" clId="{97C6A3A4-081E-41C7-888B-3330A04D2F2F}" dt="2024-04-27T15:43:23.477" v="395" actId="1076"/>
          <ac:spMkLst>
            <pc:docMk/>
            <pc:sldMk cId="3028447815" sldId="306"/>
            <ac:spMk id="7" creationId="{B78BF9D3-6973-8812-0738-05A729BB7A95}"/>
          </ac:spMkLst>
        </pc:spChg>
        <pc:spChg chg="add mod">
          <ac:chgData name="Omar Teixeira González" userId="4161c8ac-70df-4363-a33f-866eb7fc3731" providerId="ADAL" clId="{97C6A3A4-081E-41C7-888B-3330A04D2F2F}" dt="2024-04-27T15:43:20.023" v="394" actId="1076"/>
          <ac:spMkLst>
            <pc:docMk/>
            <pc:sldMk cId="3028447815" sldId="306"/>
            <ac:spMk id="8" creationId="{2C5A7E76-0EA2-835F-6C20-291925A771F7}"/>
          </ac:spMkLst>
        </pc:spChg>
        <pc:spChg chg="add del mod">
          <ac:chgData name="Omar Teixeira González" userId="4161c8ac-70df-4363-a33f-866eb7fc3731" providerId="ADAL" clId="{97C6A3A4-081E-41C7-888B-3330A04D2F2F}" dt="2024-04-27T15:40:44.248" v="366"/>
          <ac:spMkLst>
            <pc:docMk/>
            <pc:sldMk cId="3028447815" sldId="306"/>
            <ac:spMk id="13" creationId="{6D0EF8D1-6FB6-D547-EFB8-FA2AAFDED320}"/>
          </ac:spMkLst>
        </pc:spChg>
        <pc:spChg chg="add mod">
          <ac:chgData name="Omar Teixeira González" userId="4161c8ac-70df-4363-a33f-866eb7fc3731" providerId="ADAL" clId="{97C6A3A4-081E-41C7-888B-3330A04D2F2F}" dt="2024-04-27T15:50:06.041" v="715"/>
          <ac:spMkLst>
            <pc:docMk/>
            <pc:sldMk cId="3028447815" sldId="306"/>
            <ac:spMk id="17" creationId="{59EBDDA0-157C-5871-6579-A8AE7CCC1577}"/>
          </ac:spMkLst>
        </pc:spChg>
        <pc:graphicFrameChg chg="mod modGraphic">
          <ac:chgData name="Omar Teixeira González" userId="4161c8ac-70df-4363-a33f-866eb7fc3731" providerId="ADAL" clId="{97C6A3A4-081E-41C7-888B-3330A04D2F2F}" dt="2024-04-27T14:56:54.831" v="167" actId="1076"/>
          <ac:graphicFrameMkLst>
            <pc:docMk/>
            <pc:sldMk cId="3028447815" sldId="306"/>
            <ac:graphicFrameMk id="6" creationId="{4F270C86-CBF7-7BE9-716F-47FEFD06ABD2}"/>
          </ac:graphicFrameMkLst>
        </pc:graphicFrameChg>
        <pc:graphicFrameChg chg="add del mod modGraphic">
          <ac:chgData name="Omar Teixeira González" userId="4161c8ac-70df-4363-a33f-866eb7fc3731" providerId="ADAL" clId="{97C6A3A4-081E-41C7-888B-3330A04D2F2F}" dt="2024-04-27T15:40:39.851" v="364" actId="478"/>
          <ac:graphicFrameMkLst>
            <pc:docMk/>
            <pc:sldMk cId="3028447815" sldId="306"/>
            <ac:graphicFrameMk id="6" creationId="{99218681-07E3-A177-52EB-2EF6B72E1649}"/>
          </ac:graphicFrameMkLst>
        </pc:graphicFrameChg>
        <pc:graphicFrameChg chg="mod modGraphic">
          <ac:chgData name="Omar Teixeira González" userId="4161c8ac-70df-4363-a33f-866eb7fc3731" providerId="ADAL" clId="{97C6A3A4-081E-41C7-888B-3330A04D2F2F}" dt="2024-04-27T15:43:18.191" v="393" actId="1076"/>
          <ac:graphicFrameMkLst>
            <pc:docMk/>
            <pc:sldMk cId="3028447815" sldId="306"/>
            <ac:graphicFrameMk id="9" creationId="{5DFC5447-EC7F-2D7A-D8FE-16D79435AAB7}"/>
          </ac:graphicFrameMkLst>
        </pc:graphicFrameChg>
        <pc:graphicFrameChg chg="add del mod modGraphic">
          <ac:chgData name="Omar Teixeira González" userId="4161c8ac-70df-4363-a33f-866eb7fc3731" providerId="ADAL" clId="{97C6A3A4-081E-41C7-888B-3330A04D2F2F}" dt="2024-04-27T15:07:52.186" v="306" actId="21"/>
          <ac:graphicFrameMkLst>
            <pc:docMk/>
            <pc:sldMk cId="3028447815" sldId="306"/>
            <ac:graphicFrameMk id="11" creationId="{8883B6A3-9F97-811A-95DE-7C8944C1BFC6}"/>
          </ac:graphicFrameMkLst>
        </pc:graphicFrameChg>
        <pc:graphicFrameChg chg="add mod">
          <ac:chgData name="Omar Teixeira González" userId="4161c8ac-70df-4363-a33f-866eb7fc3731" providerId="ADAL" clId="{97C6A3A4-081E-41C7-888B-3330A04D2F2F}" dt="2024-04-27T15:50:06.041" v="715"/>
          <ac:graphicFrameMkLst>
            <pc:docMk/>
            <pc:sldMk cId="3028447815" sldId="306"/>
            <ac:graphicFrameMk id="16" creationId="{AD4D248C-8B4C-8236-599C-C5DC3687CA6C}"/>
          </ac:graphicFrameMkLst>
        </pc:graphicFrameChg>
        <pc:picChg chg="del mod">
          <ac:chgData name="Omar Teixeira González" userId="4161c8ac-70df-4363-a33f-866eb7fc3731" providerId="ADAL" clId="{97C6A3A4-081E-41C7-888B-3330A04D2F2F}" dt="2024-04-27T15:40:40.161" v="365" actId="478"/>
          <ac:picMkLst>
            <pc:docMk/>
            <pc:sldMk cId="3028447815" sldId="306"/>
            <ac:picMk id="5" creationId="{C851E140-6F37-C2FB-1C85-D4EDCD0847A4}"/>
          </ac:picMkLst>
        </pc:picChg>
        <pc:picChg chg="add del mod">
          <ac:chgData name="Omar Teixeira González" userId="4161c8ac-70df-4363-a33f-866eb7fc3731" providerId="ADAL" clId="{97C6A3A4-081E-41C7-888B-3330A04D2F2F}" dt="2024-04-27T15:03:07.576" v="244" actId="478"/>
          <ac:picMkLst>
            <pc:docMk/>
            <pc:sldMk cId="3028447815" sldId="306"/>
            <ac:picMk id="10" creationId="{EF69B1C3-98E9-FAE7-5617-472FE908BF11}"/>
          </ac:picMkLst>
        </pc:picChg>
        <pc:picChg chg="add mod">
          <ac:chgData name="Omar Teixeira González" userId="4161c8ac-70df-4363-a33f-866eb7fc3731" providerId="ADAL" clId="{97C6A3A4-081E-41C7-888B-3330A04D2F2F}" dt="2024-04-27T15:44:05.509" v="402" actId="1076"/>
          <ac:picMkLst>
            <pc:docMk/>
            <pc:sldMk cId="3028447815" sldId="306"/>
            <ac:picMk id="15" creationId="{2FE92C19-5210-1FAD-E43A-03EBA981EE06}"/>
          </ac:picMkLst>
        </pc:picChg>
      </pc:sldChg>
      <pc:sldChg chg="addSp delSp modSp del mod addCm">
        <pc:chgData name="Omar Teixeira González" userId="4161c8ac-70df-4363-a33f-866eb7fc3731" providerId="ADAL" clId="{97C6A3A4-081E-41C7-888B-3330A04D2F2F}" dt="2024-04-29T13:05:55.698" v="2997" actId="2696"/>
        <pc:sldMkLst>
          <pc:docMk/>
          <pc:sldMk cId="3645268670" sldId="307"/>
        </pc:sldMkLst>
        <pc:spChg chg="del mod">
          <ac:chgData name="Omar Teixeira González" userId="4161c8ac-70df-4363-a33f-866eb7fc3731" providerId="ADAL" clId="{97C6A3A4-081E-41C7-888B-3330A04D2F2F}" dt="2024-04-28T15:35:53.157" v="2382" actId="478"/>
          <ac:spMkLst>
            <pc:docMk/>
            <pc:sldMk cId="3645268670" sldId="307"/>
            <ac:spMk id="2" creationId="{0BDFFC69-B6F2-054A-A764-CF3A6071F2C0}"/>
          </ac:spMkLst>
        </pc:spChg>
        <pc:spChg chg="add del mod">
          <ac:chgData name="Omar Teixeira González" userId="4161c8ac-70df-4363-a33f-866eb7fc3731" providerId="ADAL" clId="{97C6A3A4-081E-41C7-888B-3330A04D2F2F}" dt="2024-04-28T15:35:55.017" v="2383"/>
          <ac:spMkLst>
            <pc:docMk/>
            <pc:sldMk cId="3645268670" sldId="307"/>
            <ac:spMk id="6" creationId="{1EBF3719-1A4F-026B-B800-567F2000D5D6}"/>
          </ac:spMkLst>
        </pc:spChg>
        <pc:spChg chg="add del">
          <ac:chgData name="Omar Teixeira González" userId="4161c8ac-70df-4363-a33f-866eb7fc3731" providerId="ADAL" clId="{97C6A3A4-081E-41C7-888B-3330A04D2F2F}" dt="2024-04-27T14:48:37.991" v="26" actId="34122"/>
          <ac:spMkLst>
            <pc:docMk/>
            <pc:sldMk cId="3645268670" sldId="307"/>
            <ac:spMk id="18" creationId="{CEBD1C28-49BE-4324-A4FF-B7A92366D9A4}"/>
          </ac:spMkLst>
        </pc:spChg>
        <pc:spChg chg="add mod">
          <ac:chgData name="Omar Teixeira González" userId="4161c8ac-70df-4363-a33f-866eb7fc3731" providerId="ADAL" clId="{97C6A3A4-081E-41C7-888B-3330A04D2F2F}" dt="2024-04-27T14:50:38.785" v="101" actId="478"/>
          <ac:spMkLst>
            <pc:docMk/>
            <pc:sldMk cId="3645268670" sldId="307"/>
            <ac:spMk id="21" creationId="{9C332D5E-48D5-3363-B5C4-1EB7B56FBA1E}"/>
          </ac:spMkLst>
        </pc:spChg>
        <pc:spChg chg="add mod">
          <ac:chgData name="Omar Teixeira González" userId="4161c8ac-70df-4363-a33f-866eb7fc3731" providerId="ADAL" clId="{97C6A3A4-081E-41C7-888B-3330A04D2F2F}" dt="2024-04-27T14:50:38.785" v="101" actId="478"/>
          <ac:spMkLst>
            <pc:docMk/>
            <pc:sldMk cId="3645268670" sldId="307"/>
            <ac:spMk id="22" creationId="{E626349D-7F4D-9AFA-4014-9DE95BD89109}"/>
          </ac:spMkLst>
        </pc:spChg>
        <pc:spChg chg="add mod">
          <ac:chgData name="Omar Teixeira González" userId="4161c8ac-70df-4363-a33f-866eb7fc3731" providerId="ADAL" clId="{97C6A3A4-081E-41C7-888B-3330A04D2F2F}" dt="2024-04-27T14:50:38.785" v="101" actId="478"/>
          <ac:spMkLst>
            <pc:docMk/>
            <pc:sldMk cId="3645268670" sldId="307"/>
            <ac:spMk id="23" creationId="{4417D8B5-71E7-E138-0DC1-1B99088C295B}"/>
          </ac:spMkLst>
        </pc:spChg>
        <pc:grpChg chg="mod">
          <ac:chgData name="Omar Teixeira González" userId="4161c8ac-70df-4363-a33f-866eb7fc3731" providerId="ADAL" clId="{97C6A3A4-081E-41C7-888B-3330A04D2F2F}" dt="2024-04-27T14:50:38.785" v="101" actId="478"/>
          <ac:grpSpMkLst>
            <pc:docMk/>
            <pc:sldMk cId="3645268670" sldId="307"/>
            <ac:grpSpMk id="5" creationId="{15590E65-75C0-DD26-F228-358135914268}"/>
          </ac:grpSpMkLst>
        </pc:grpChg>
        <pc:grpChg chg="add del mod">
          <ac:chgData name="Omar Teixeira González" userId="4161c8ac-70df-4363-a33f-866eb7fc3731" providerId="ADAL" clId="{97C6A3A4-081E-41C7-888B-3330A04D2F2F}" dt="2024-04-27T14:50:38.785" v="101" actId="478"/>
          <ac:grpSpMkLst>
            <pc:docMk/>
            <pc:sldMk cId="3645268670" sldId="307"/>
            <ac:grpSpMk id="15" creationId="{A49E2D1D-1FB9-3900-6A51-2650813C013D}"/>
          </ac:grpSpMkLst>
        </pc:grpChg>
        <pc:picChg chg="del mod">
          <ac:chgData name="Omar Teixeira González" userId="4161c8ac-70df-4363-a33f-866eb7fc3731" providerId="ADAL" clId="{97C6A3A4-081E-41C7-888B-3330A04D2F2F}" dt="2024-04-27T14:50:38.785" v="101" actId="478"/>
          <ac:picMkLst>
            <pc:docMk/>
            <pc:sldMk cId="3645268670" sldId="307"/>
            <ac:picMk id="7" creationId="{7DD5E357-794F-A681-9B4D-2C4D5372A8B8}"/>
          </ac:picMkLst>
        </pc:picChg>
        <pc:picChg chg="add mod">
          <ac:chgData name="Omar Teixeira González" userId="4161c8ac-70df-4363-a33f-866eb7fc3731" providerId="ADAL" clId="{97C6A3A4-081E-41C7-888B-3330A04D2F2F}" dt="2024-04-27T15:25:07.292" v="356" actId="1076"/>
          <ac:picMkLst>
            <pc:docMk/>
            <pc:sldMk cId="3645268670" sldId="307"/>
            <ac:picMk id="25" creationId="{1FEA2CF1-501C-3B1B-6C44-A342FDACB09D}"/>
          </ac:picMkLst>
        </pc:picChg>
        <pc:picChg chg="mod">
          <ac:chgData name="Omar Teixeira González" userId="4161c8ac-70df-4363-a33f-866eb7fc3731" providerId="ADAL" clId="{97C6A3A4-081E-41C7-888B-3330A04D2F2F}" dt="2024-04-27T14:41:46.500" v="18" actId="1076"/>
          <ac:picMkLst>
            <pc:docMk/>
            <pc:sldMk cId="3645268670" sldId="307"/>
            <ac:picMk id="2050" creationId="{66C7F7E5-8AAB-59DD-33E6-BA2BE5CA2BD8}"/>
          </ac:picMkLst>
        </pc:picChg>
        <pc:inkChg chg="mod">
          <ac:chgData name="Omar Teixeira González" userId="4161c8ac-70df-4363-a33f-866eb7fc3731" providerId="ADAL" clId="{97C6A3A4-081E-41C7-888B-3330A04D2F2F}" dt="2024-04-27T14:50:38.785" v="101" actId="478"/>
          <ac:inkMkLst>
            <pc:docMk/>
            <pc:sldMk cId="3645268670" sldId="307"/>
            <ac:inkMk id="8" creationId="{193BFE5A-CF6F-9528-EE21-B5FCD180FA54}"/>
          </ac:inkMkLst>
        </pc:inkChg>
        <pc:inkChg chg="add del mod">
          <ac:chgData name="Omar Teixeira González" userId="4161c8ac-70df-4363-a33f-866eb7fc3731" providerId="ADAL" clId="{97C6A3A4-081E-41C7-888B-3330A04D2F2F}" dt="2024-04-27T14:48:42.343" v="28" actId="478"/>
          <ac:inkMkLst>
            <pc:docMk/>
            <pc:sldMk cId="3645268670" sldId="307"/>
            <ac:inkMk id="9" creationId="{82B287CD-6301-E7DE-81FB-53392AD2599C}"/>
          </ac:inkMkLst>
        </pc:inkChg>
        <pc:inkChg chg="del">
          <ac:chgData name="Omar Teixeira González" userId="4161c8ac-70df-4363-a33f-866eb7fc3731" providerId="ADAL" clId="{97C6A3A4-081E-41C7-888B-3330A04D2F2F}" dt="2024-04-27T14:48:46.084" v="31" actId="478"/>
          <ac:inkMkLst>
            <pc:docMk/>
            <pc:sldMk cId="3645268670" sldId="307"/>
            <ac:inkMk id="11" creationId="{B759293C-2EBC-5CCA-146F-DD382B407872}"/>
          </ac:inkMkLst>
        </pc:inkChg>
        <pc:inkChg chg="del">
          <ac:chgData name="Omar Teixeira González" userId="4161c8ac-70df-4363-a33f-866eb7fc3731" providerId="ADAL" clId="{97C6A3A4-081E-41C7-888B-3330A04D2F2F}" dt="2024-04-27T14:48:51.803" v="34" actId="478"/>
          <ac:inkMkLst>
            <pc:docMk/>
            <pc:sldMk cId="3645268670" sldId="307"/>
            <ac:inkMk id="12" creationId="{B7078410-707E-0294-80B9-FC5B7B69D138}"/>
          </ac:inkMkLst>
        </pc:inkChg>
        <pc:inkChg chg="del">
          <ac:chgData name="Omar Teixeira González" userId="4161c8ac-70df-4363-a33f-866eb7fc3731" providerId="ADAL" clId="{97C6A3A4-081E-41C7-888B-3330A04D2F2F}" dt="2024-04-27T14:48:53.410" v="35" actId="478"/>
          <ac:inkMkLst>
            <pc:docMk/>
            <pc:sldMk cId="3645268670" sldId="307"/>
            <ac:inkMk id="13" creationId="{517E8EAE-3FD8-E708-85B2-3BD13FE1E1AC}"/>
          </ac:inkMkLst>
        </pc:inkChg>
        <pc:inkChg chg="del mod">
          <ac:chgData name="Omar Teixeira González" userId="4161c8ac-70df-4363-a33f-866eb7fc3731" providerId="ADAL" clId="{97C6A3A4-081E-41C7-888B-3330A04D2F2F}" dt="2024-04-27T14:48:56.636" v="37" actId="478"/>
          <ac:inkMkLst>
            <pc:docMk/>
            <pc:sldMk cId="3645268670" sldId="307"/>
            <ac:inkMk id="14" creationId="{31FC2DEC-621D-D20D-B642-DA7B4C1A7CFE}"/>
          </ac:inkMkLst>
        </pc:inkChg>
        <pc:extLst>
          <p:ext xmlns:p="http://schemas.openxmlformats.org/presentationml/2006/main" uri="{D6D511B9-2390-475A-947B-AFAB55BFBCF1}">
            <pc226:cmChg xmlns:pc226="http://schemas.microsoft.com/office/powerpoint/2022/06/main/command" chg="add">
              <pc226:chgData name="Omar Teixeira González" userId="4161c8ac-70df-4363-a33f-866eb7fc3731" providerId="ADAL" clId="{97C6A3A4-081E-41C7-888B-3330A04D2F2F}" dt="2024-04-29T01:18:09.397" v="2869"/>
              <pc2:cmMkLst xmlns:pc2="http://schemas.microsoft.com/office/powerpoint/2019/9/main/command">
                <pc:docMk/>
                <pc:sldMk cId="3645268670" sldId="307"/>
                <pc2:cmMk id="{CA3B6699-9CB5-4E6A-9243-820496977148}"/>
              </pc2:cmMkLst>
            </pc226:cmChg>
          </p:ext>
        </pc:extLst>
      </pc:sldChg>
      <pc:sldChg chg="addSp delSp modSp add mod">
        <pc:chgData name="Omar Teixeira González" userId="4161c8ac-70df-4363-a33f-866eb7fc3731" providerId="ADAL" clId="{97C6A3A4-081E-41C7-888B-3330A04D2F2F}" dt="2024-04-29T00:27:30.517" v="2742" actId="113"/>
        <pc:sldMkLst>
          <pc:docMk/>
          <pc:sldMk cId="4047587097" sldId="308"/>
        </pc:sldMkLst>
        <pc:spChg chg="del mod">
          <ac:chgData name="Omar Teixeira González" userId="4161c8ac-70df-4363-a33f-866eb7fc3731" providerId="ADAL" clId="{97C6A3A4-081E-41C7-888B-3330A04D2F2F}" dt="2024-04-28T15:36:01.635" v="2385" actId="478"/>
          <ac:spMkLst>
            <pc:docMk/>
            <pc:sldMk cId="4047587097" sldId="308"/>
            <ac:spMk id="2" creationId="{B7109318-0963-F1EC-090F-4E4A8E98E005}"/>
          </ac:spMkLst>
        </pc:spChg>
        <pc:spChg chg="add mod">
          <ac:chgData name="Omar Teixeira González" userId="4161c8ac-70df-4363-a33f-866eb7fc3731" providerId="ADAL" clId="{97C6A3A4-081E-41C7-888B-3330A04D2F2F}" dt="2024-04-28T15:36:03.863" v="2386"/>
          <ac:spMkLst>
            <pc:docMk/>
            <pc:sldMk cId="4047587097" sldId="308"/>
            <ac:spMk id="5" creationId="{5AEC5429-E0D6-C8F1-BD7A-52A1D7C72B0F}"/>
          </ac:spMkLst>
        </pc:spChg>
        <pc:spChg chg="del mod">
          <ac:chgData name="Omar Teixeira González" userId="4161c8ac-70df-4363-a33f-866eb7fc3731" providerId="ADAL" clId="{97C6A3A4-081E-41C7-888B-3330A04D2F2F}" dt="2024-04-27T15:08:19.086" v="319" actId="478"/>
          <ac:spMkLst>
            <pc:docMk/>
            <pc:sldMk cId="4047587097" sldId="308"/>
            <ac:spMk id="7" creationId="{B78BF9D3-6973-8812-0738-05A729BB7A95}"/>
          </ac:spMkLst>
        </pc:spChg>
        <pc:spChg chg="del mod">
          <ac:chgData name="Omar Teixeira González" userId="4161c8ac-70df-4363-a33f-866eb7fc3731" providerId="ADAL" clId="{97C6A3A4-081E-41C7-888B-3330A04D2F2F}" dt="2024-04-27T15:48:17.071" v="661"/>
          <ac:spMkLst>
            <pc:docMk/>
            <pc:sldMk cId="4047587097" sldId="308"/>
            <ac:spMk id="8" creationId="{2C5A7E76-0EA2-835F-6C20-291925A771F7}"/>
          </ac:spMkLst>
        </pc:spChg>
        <pc:spChg chg="add mod">
          <ac:chgData name="Omar Teixeira González" userId="4161c8ac-70df-4363-a33f-866eb7fc3731" providerId="ADAL" clId="{97C6A3A4-081E-41C7-888B-3330A04D2F2F}" dt="2024-04-27T15:05:33.240" v="273"/>
          <ac:spMkLst>
            <pc:docMk/>
            <pc:sldMk cId="4047587097" sldId="308"/>
            <ac:spMk id="11" creationId="{65388462-440E-C4E6-7F85-0006342C6468}"/>
          </ac:spMkLst>
        </pc:spChg>
        <pc:spChg chg="add del mod">
          <ac:chgData name="Omar Teixeira González" userId="4161c8ac-70df-4363-a33f-866eb7fc3731" providerId="ADAL" clId="{97C6A3A4-081E-41C7-888B-3330A04D2F2F}" dt="2024-04-27T15:08:20.049" v="320" actId="478"/>
          <ac:spMkLst>
            <pc:docMk/>
            <pc:sldMk cId="4047587097" sldId="308"/>
            <ac:spMk id="16" creationId="{63AAC53A-1748-BE91-B535-687C5219EAF5}"/>
          </ac:spMkLst>
        </pc:spChg>
        <pc:spChg chg="add del mod">
          <ac:chgData name="Omar Teixeira González" userId="4161c8ac-70df-4363-a33f-866eb7fc3731" providerId="ADAL" clId="{97C6A3A4-081E-41C7-888B-3330A04D2F2F}" dt="2024-04-27T15:48:13.370" v="657" actId="478"/>
          <ac:spMkLst>
            <pc:docMk/>
            <pc:sldMk cId="4047587097" sldId="308"/>
            <ac:spMk id="18" creationId="{A0F842BF-9940-41CA-1603-4177E3289219}"/>
          </ac:spMkLst>
        </pc:spChg>
        <pc:spChg chg="add del mod">
          <ac:chgData name="Omar Teixeira González" userId="4161c8ac-70df-4363-a33f-866eb7fc3731" providerId="ADAL" clId="{97C6A3A4-081E-41C7-888B-3330A04D2F2F}" dt="2024-04-27T15:43:34.829" v="399" actId="478"/>
          <ac:spMkLst>
            <pc:docMk/>
            <pc:sldMk cId="4047587097" sldId="308"/>
            <ac:spMk id="20" creationId="{E3BB0CA1-5B8B-9723-B7D3-2C19AFFD82F2}"/>
          </ac:spMkLst>
        </pc:spChg>
        <pc:spChg chg="add del mod">
          <ac:chgData name="Omar Teixeira González" userId="4161c8ac-70df-4363-a33f-866eb7fc3731" providerId="ADAL" clId="{97C6A3A4-081E-41C7-888B-3330A04D2F2F}" dt="2024-04-27T15:47:55.299" v="650" actId="478"/>
          <ac:spMkLst>
            <pc:docMk/>
            <pc:sldMk cId="4047587097" sldId="308"/>
            <ac:spMk id="23" creationId="{9C93C68A-0B5C-3F7D-15BA-CB92AB405D06}"/>
          </ac:spMkLst>
        </pc:spChg>
        <pc:spChg chg="add mod">
          <ac:chgData name="Omar Teixeira González" userId="4161c8ac-70df-4363-a33f-866eb7fc3731" providerId="ADAL" clId="{97C6A3A4-081E-41C7-888B-3330A04D2F2F}" dt="2024-04-27T15:48:11.944" v="656"/>
          <ac:spMkLst>
            <pc:docMk/>
            <pc:sldMk cId="4047587097" sldId="308"/>
            <ac:spMk id="25" creationId="{A4D4B20E-6224-B422-88B0-22FA7DFF61FF}"/>
          </ac:spMkLst>
        </pc:spChg>
        <pc:spChg chg="add mod">
          <ac:chgData name="Omar Teixeira González" userId="4161c8ac-70df-4363-a33f-866eb7fc3731" providerId="ADAL" clId="{97C6A3A4-081E-41C7-888B-3330A04D2F2F}" dt="2024-04-27T15:48:16.722" v="659"/>
          <ac:spMkLst>
            <pc:docMk/>
            <pc:sldMk cId="4047587097" sldId="308"/>
            <ac:spMk id="26" creationId="{38CC8F69-910E-0EFF-FA2C-7B74C343BF10}"/>
          </ac:spMkLst>
        </pc:spChg>
        <pc:spChg chg="add mod">
          <ac:chgData name="Omar Teixeira González" userId="4161c8ac-70df-4363-a33f-866eb7fc3731" providerId="ADAL" clId="{97C6A3A4-081E-41C7-888B-3330A04D2F2F}" dt="2024-04-27T15:50:01.782" v="714"/>
          <ac:spMkLst>
            <pc:docMk/>
            <pc:sldMk cId="4047587097" sldId="308"/>
            <ac:spMk id="29" creationId="{40872C7C-177A-9003-BB31-1CACBD30A92F}"/>
          </ac:spMkLst>
        </pc:spChg>
        <pc:spChg chg="add mod">
          <ac:chgData name="Omar Teixeira González" userId="4161c8ac-70df-4363-a33f-866eb7fc3731" providerId="ADAL" clId="{97C6A3A4-081E-41C7-888B-3330A04D2F2F}" dt="2024-04-27T15:50:11.971" v="716"/>
          <ac:spMkLst>
            <pc:docMk/>
            <pc:sldMk cId="4047587097" sldId="308"/>
            <ac:spMk id="30" creationId="{FF2F4B3A-B09E-BE4B-C799-5B796A352E4F}"/>
          </ac:spMkLst>
        </pc:spChg>
        <pc:graphicFrameChg chg="del">
          <ac:chgData name="Omar Teixeira González" userId="4161c8ac-70df-4363-a33f-866eb7fc3731" providerId="ADAL" clId="{97C6A3A4-081E-41C7-888B-3330A04D2F2F}" dt="2024-04-27T15:01:01.162" v="214" actId="478"/>
          <ac:graphicFrameMkLst>
            <pc:docMk/>
            <pc:sldMk cId="4047587097" sldId="308"/>
            <ac:graphicFrameMk id="6" creationId="{99218681-07E3-A177-52EB-2EF6B72E1649}"/>
          </ac:graphicFrameMkLst>
        </pc:graphicFrameChg>
        <pc:graphicFrameChg chg="add mod">
          <ac:chgData name="Omar Teixeira González" userId="4161c8ac-70df-4363-a33f-866eb7fc3731" providerId="ADAL" clId="{97C6A3A4-081E-41C7-888B-3330A04D2F2F}" dt="2024-04-27T15:05:30.782" v="272"/>
          <ac:graphicFrameMkLst>
            <pc:docMk/>
            <pc:sldMk cId="4047587097" sldId="308"/>
            <ac:graphicFrameMk id="9" creationId="{DAA5C842-F56B-7DD9-C075-62D8050FCA1E}"/>
          </ac:graphicFrameMkLst>
        </pc:graphicFrameChg>
        <pc:graphicFrameChg chg="add mod">
          <ac:chgData name="Omar Teixeira González" userId="4161c8ac-70df-4363-a33f-866eb7fc3731" providerId="ADAL" clId="{97C6A3A4-081E-41C7-888B-3330A04D2F2F}" dt="2024-04-27T15:05:30.782" v="272"/>
          <ac:graphicFrameMkLst>
            <pc:docMk/>
            <pc:sldMk cId="4047587097" sldId="308"/>
            <ac:graphicFrameMk id="10" creationId="{7096B635-03AD-C3A0-B1F4-3427E9464FAC}"/>
          </ac:graphicFrameMkLst>
        </pc:graphicFrameChg>
        <pc:graphicFrameChg chg="add mod">
          <ac:chgData name="Omar Teixeira González" userId="4161c8ac-70df-4363-a33f-866eb7fc3731" providerId="ADAL" clId="{97C6A3A4-081E-41C7-888B-3330A04D2F2F}" dt="2024-04-27T15:05:41.371" v="274"/>
          <ac:graphicFrameMkLst>
            <pc:docMk/>
            <pc:sldMk cId="4047587097" sldId="308"/>
            <ac:graphicFrameMk id="12" creationId="{1AF8AEC6-7B4C-E0EE-A174-08BF6F15B22B}"/>
          </ac:graphicFrameMkLst>
        </pc:graphicFrameChg>
        <pc:graphicFrameChg chg="add del mod modGraphic">
          <ac:chgData name="Omar Teixeira González" userId="4161c8ac-70df-4363-a33f-866eb7fc3731" providerId="ADAL" clId="{97C6A3A4-081E-41C7-888B-3330A04D2F2F}" dt="2024-04-27T15:08:07.048" v="312" actId="478"/>
          <ac:graphicFrameMkLst>
            <pc:docMk/>
            <pc:sldMk cId="4047587097" sldId="308"/>
            <ac:graphicFrameMk id="13" creationId="{F6FFCD85-5155-602F-8478-430456706F85}"/>
          </ac:graphicFrameMkLst>
        </pc:graphicFrameChg>
        <pc:graphicFrameChg chg="add del mod modGraphic">
          <ac:chgData name="Omar Teixeira González" userId="4161c8ac-70df-4363-a33f-866eb7fc3731" providerId="ADAL" clId="{97C6A3A4-081E-41C7-888B-3330A04D2F2F}" dt="2024-04-29T00:27:30.517" v="2742" actId="113"/>
          <ac:graphicFrameMkLst>
            <pc:docMk/>
            <pc:sldMk cId="4047587097" sldId="308"/>
            <ac:graphicFrameMk id="14" creationId="{8883B6A3-9F97-811A-95DE-7C8944C1BFC6}"/>
          </ac:graphicFrameMkLst>
        </pc:graphicFrameChg>
        <pc:graphicFrameChg chg="add del mod">
          <ac:chgData name="Omar Teixeira González" userId="4161c8ac-70df-4363-a33f-866eb7fc3731" providerId="ADAL" clId="{97C6A3A4-081E-41C7-888B-3330A04D2F2F}" dt="2024-04-27T15:46:52.594" v="634" actId="478"/>
          <ac:graphicFrameMkLst>
            <pc:docMk/>
            <pc:sldMk cId="4047587097" sldId="308"/>
            <ac:graphicFrameMk id="21" creationId="{20351CBE-98E5-25DB-8F4B-4F562AACDCA6}"/>
          </ac:graphicFrameMkLst>
        </pc:graphicFrameChg>
        <pc:graphicFrameChg chg="add mod">
          <ac:chgData name="Omar Teixeira González" userId="4161c8ac-70df-4363-a33f-866eb7fc3731" providerId="ADAL" clId="{97C6A3A4-081E-41C7-888B-3330A04D2F2F}" dt="2024-04-27T15:50:01.782" v="714"/>
          <ac:graphicFrameMkLst>
            <pc:docMk/>
            <pc:sldMk cId="4047587097" sldId="308"/>
            <ac:graphicFrameMk id="28" creationId="{ECF4AF01-7A1F-165B-48A1-2FED893BD835}"/>
          </ac:graphicFrameMkLst>
        </pc:graphicFrameChg>
        <pc:graphicFrameChg chg="add mod">
          <ac:chgData name="Omar Teixeira González" userId="4161c8ac-70df-4363-a33f-866eb7fc3731" providerId="ADAL" clId="{97C6A3A4-081E-41C7-888B-3330A04D2F2F}" dt="2024-04-27T15:50:11.971" v="716"/>
          <ac:graphicFrameMkLst>
            <pc:docMk/>
            <pc:sldMk cId="4047587097" sldId="308"/>
            <ac:graphicFrameMk id="31" creationId="{FB9E9791-DFAC-9F51-017B-7B14F318B68E}"/>
          </ac:graphicFrameMkLst>
        </pc:graphicFrameChg>
        <pc:graphicFrameChg chg="add mod ord">
          <ac:chgData name="Omar Teixeira González" userId="4161c8ac-70df-4363-a33f-866eb7fc3731" providerId="ADAL" clId="{97C6A3A4-081E-41C7-888B-3330A04D2F2F}" dt="2024-04-27T15:50:46.099" v="723" actId="171"/>
          <ac:graphicFrameMkLst>
            <pc:docMk/>
            <pc:sldMk cId="4047587097" sldId="308"/>
            <ac:graphicFrameMk id="32" creationId="{494B2AD6-28AE-3FDD-9E87-F36E9ED38020}"/>
          </ac:graphicFrameMkLst>
        </pc:graphicFrameChg>
        <pc:graphicFrameChg chg="add mod">
          <ac:chgData name="Omar Teixeira González" userId="4161c8ac-70df-4363-a33f-866eb7fc3731" providerId="ADAL" clId="{97C6A3A4-081E-41C7-888B-3330A04D2F2F}" dt="2024-04-27T15:50:47.668" v="724"/>
          <ac:graphicFrameMkLst>
            <pc:docMk/>
            <pc:sldMk cId="4047587097" sldId="308"/>
            <ac:graphicFrameMk id="33" creationId="{5ABAEA5D-5F20-6376-159B-6E62A2E4D1FB}"/>
          </ac:graphicFrameMkLst>
        </pc:graphicFrameChg>
        <pc:graphicFrameChg chg="add del mod">
          <ac:chgData name="Omar Teixeira González" userId="4161c8ac-70df-4363-a33f-866eb7fc3731" providerId="ADAL" clId="{97C6A3A4-081E-41C7-888B-3330A04D2F2F}" dt="2024-04-27T15:51:04.696" v="731" actId="478"/>
          <ac:graphicFrameMkLst>
            <pc:docMk/>
            <pc:sldMk cId="4047587097" sldId="308"/>
            <ac:graphicFrameMk id="34" creationId="{8DB737F9-75EE-686A-15A0-67C1160BDB15}"/>
          </ac:graphicFrameMkLst>
        </pc:graphicFrameChg>
        <pc:picChg chg="del mod">
          <ac:chgData name="Omar Teixeira González" userId="4161c8ac-70df-4363-a33f-866eb7fc3731" providerId="ADAL" clId="{97C6A3A4-081E-41C7-888B-3330A04D2F2F}" dt="2024-04-27T15:08:17.409" v="317" actId="478"/>
          <ac:picMkLst>
            <pc:docMk/>
            <pc:sldMk cId="4047587097" sldId="308"/>
            <ac:picMk id="5" creationId="{C851E140-6F37-C2FB-1C85-D4EDCD0847A4}"/>
          </ac:picMkLst>
        </pc:picChg>
        <pc:picChg chg="add del mod">
          <ac:chgData name="Omar Teixeira González" userId="4161c8ac-70df-4363-a33f-866eb7fc3731" providerId="ADAL" clId="{97C6A3A4-081E-41C7-888B-3330A04D2F2F}" dt="2024-04-27T15:47:52.659" v="648" actId="478"/>
          <ac:picMkLst>
            <pc:docMk/>
            <pc:sldMk cId="4047587097" sldId="308"/>
            <ac:picMk id="17" creationId="{8196CC17-19A7-C61C-288F-09BF7A815180}"/>
          </ac:picMkLst>
        </pc:picChg>
        <pc:picChg chg="add del mod">
          <ac:chgData name="Omar Teixeira González" userId="4161c8ac-70df-4363-a33f-866eb7fc3731" providerId="ADAL" clId="{97C6A3A4-081E-41C7-888B-3330A04D2F2F}" dt="2024-04-27T15:48:22.978" v="664" actId="478"/>
          <ac:picMkLst>
            <pc:docMk/>
            <pc:sldMk cId="4047587097" sldId="308"/>
            <ac:picMk id="24" creationId="{FD0F315E-5219-BE7E-DCFC-B6E70AAC114F}"/>
          </ac:picMkLst>
        </pc:picChg>
        <pc:picChg chg="add mod">
          <ac:chgData name="Omar Teixeira González" userId="4161c8ac-70df-4363-a33f-866eb7fc3731" providerId="ADAL" clId="{97C6A3A4-081E-41C7-888B-3330A04D2F2F}" dt="2024-04-27T15:48:25.009" v="665"/>
          <ac:picMkLst>
            <pc:docMk/>
            <pc:sldMk cId="4047587097" sldId="308"/>
            <ac:picMk id="27" creationId="{23A7DA08-E621-F016-0E8A-D4BEF3B811B1}"/>
          </ac:picMkLst>
        </pc:picChg>
      </pc:sldChg>
      <pc:sldChg chg="addSp delSp modSp new mod ord">
        <pc:chgData name="Omar Teixeira González" userId="4161c8ac-70df-4363-a33f-866eb7fc3731" providerId="ADAL" clId="{97C6A3A4-081E-41C7-888B-3330A04D2F2F}" dt="2024-04-28T23:48:11.453" v="2643"/>
        <pc:sldMkLst>
          <pc:docMk/>
          <pc:sldMk cId="471904729" sldId="309"/>
        </pc:sldMkLst>
        <pc:spChg chg="mod">
          <ac:chgData name="Omar Teixeira González" userId="4161c8ac-70df-4363-a33f-866eb7fc3731" providerId="ADAL" clId="{97C6A3A4-081E-41C7-888B-3330A04D2F2F}" dt="2024-04-28T15:36:37.085" v="2393"/>
          <ac:spMkLst>
            <pc:docMk/>
            <pc:sldMk cId="471904729" sldId="309"/>
            <ac:spMk id="2" creationId="{99D656C0-7C1B-4203-21A9-49A3D3B205F8}"/>
          </ac:spMkLst>
        </pc:spChg>
        <pc:spChg chg="add mod">
          <ac:chgData name="Omar Teixeira González" userId="4161c8ac-70df-4363-a33f-866eb7fc3731" providerId="ADAL" clId="{97C6A3A4-081E-41C7-888B-3330A04D2F2F}" dt="2024-04-28T15:07:35.165" v="2270"/>
          <ac:spMkLst>
            <pc:docMk/>
            <pc:sldMk cId="471904729" sldId="309"/>
            <ac:spMk id="3" creationId="{B177152A-285A-E4A9-07E4-50983B437100}"/>
          </ac:spMkLst>
        </pc:spChg>
        <pc:spChg chg="add del mod">
          <ac:chgData name="Omar Teixeira González" userId="4161c8ac-70df-4363-a33f-866eb7fc3731" providerId="ADAL" clId="{97C6A3A4-081E-41C7-888B-3330A04D2F2F}" dt="2024-04-28T15:36:35.545" v="2392" actId="478"/>
          <ac:spMkLst>
            <pc:docMk/>
            <pc:sldMk cId="471904729" sldId="309"/>
            <ac:spMk id="7" creationId="{3BF53774-952B-1058-E9EE-9EB3A021158A}"/>
          </ac:spMkLst>
        </pc:spChg>
        <pc:spChg chg="add del mod">
          <ac:chgData name="Omar Teixeira González" userId="4161c8ac-70df-4363-a33f-866eb7fc3731" providerId="ADAL" clId="{97C6A3A4-081E-41C7-888B-3330A04D2F2F}" dt="2024-04-27T16:44:27.061" v="1078" actId="478"/>
          <ac:spMkLst>
            <pc:docMk/>
            <pc:sldMk cId="471904729" sldId="309"/>
            <ac:spMk id="12" creationId="{5F57FA90-80D0-8D37-560A-3FBD799B10F2}"/>
          </ac:spMkLst>
        </pc:spChg>
        <pc:spChg chg="add del mod">
          <ac:chgData name="Omar Teixeira González" userId="4161c8ac-70df-4363-a33f-866eb7fc3731" providerId="ADAL" clId="{97C6A3A4-081E-41C7-888B-3330A04D2F2F}" dt="2024-04-27T16:44:28.081" v="1079" actId="478"/>
          <ac:spMkLst>
            <pc:docMk/>
            <pc:sldMk cId="471904729" sldId="309"/>
            <ac:spMk id="13" creationId="{27CCDEB3-3C66-F7AC-505F-3B9D2EE9FD61}"/>
          </ac:spMkLst>
        </pc:spChg>
        <pc:graphicFrameChg chg="add mod modGraphic">
          <ac:chgData name="Omar Teixeira González" userId="4161c8ac-70df-4363-a33f-866eb7fc3731" providerId="ADAL" clId="{97C6A3A4-081E-41C7-888B-3330A04D2F2F}" dt="2024-04-27T17:03:47.490" v="1486" actId="207"/>
          <ac:graphicFrameMkLst>
            <pc:docMk/>
            <pc:sldMk cId="471904729" sldId="309"/>
            <ac:graphicFrameMk id="6" creationId="{D68804A6-84E2-4092-4AC2-BE76C50E285F}"/>
          </ac:graphicFrameMkLst>
        </pc:graphicFrameChg>
        <pc:graphicFrameChg chg="add del mod modGraphic">
          <ac:chgData name="Omar Teixeira González" userId="4161c8ac-70df-4363-a33f-866eb7fc3731" providerId="ADAL" clId="{97C6A3A4-081E-41C7-888B-3330A04D2F2F}" dt="2024-04-27T15:53:02.157" v="744" actId="478"/>
          <ac:graphicFrameMkLst>
            <pc:docMk/>
            <pc:sldMk cId="471904729" sldId="309"/>
            <ac:graphicFrameMk id="7" creationId="{C12A1B3E-EE05-3294-7397-96B82DF2E7D9}"/>
          </ac:graphicFrameMkLst>
        </pc:graphicFrameChg>
        <pc:graphicFrameChg chg="add del mod modGraphic">
          <ac:chgData name="Omar Teixeira González" userId="4161c8ac-70df-4363-a33f-866eb7fc3731" providerId="ADAL" clId="{97C6A3A4-081E-41C7-888B-3330A04D2F2F}" dt="2024-04-27T15:55:26.751" v="774" actId="478"/>
          <ac:graphicFrameMkLst>
            <pc:docMk/>
            <pc:sldMk cId="471904729" sldId="309"/>
            <ac:graphicFrameMk id="8" creationId="{62A8E21C-F3D9-29A7-92CD-22EA7EAC9204}"/>
          </ac:graphicFrameMkLst>
        </pc:graphicFrameChg>
        <pc:graphicFrameChg chg="add del mod modGraphic">
          <ac:chgData name="Omar Teixeira González" userId="4161c8ac-70df-4363-a33f-866eb7fc3731" providerId="ADAL" clId="{97C6A3A4-081E-41C7-888B-3330A04D2F2F}" dt="2024-04-27T15:54:43.991" v="764" actId="478"/>
          <ac:graphicFrameMkLst>
            <pc:docMk/>
            <pc:sldMk cId="471904729" sldId="309"/>
            <ac:graphicFrameMk id="10" creationId="{7C1E6874-5A9E-B778-3BD1-CA8B537506FE}"/>
          </ac:graphicFrameMkLst>
        </pc:graphicFrameChg>
        <pc:graphicFrameChg chg="add mod modGraphic">
          <ac:chgData name="Omar Teixeira González" userId="4161c8ac-70df-4363-a33f-866eb7fc3731" providerId="ADAL" clId="{97C6A3A4-081E-41C7-888B-3330A04D2F2F}" dt="2024-04-28T23:48:11.453" v="2643"/>
          <ac:graphicFrameMkLst>
            <pc:docMk/>
            <pc:sldMk cId="471904729" sldId="309"/>
            <ac:graphicFrameMk id="11" creationId="{3E544A92-D6A4-5DFA-3607-85B801BEB868}"/>
          </ac:graphicFrameMkLst>
        </pc:graphicFrameChg>
        <pc:graphicFrameChg chg="add mod modGraphic">
          <ac:chgData name="Omar Teixeira González" userId="4161c8ac-70df-4363-a33f-866eb7fc3731" providerId="ADAL" clId="{97C6A3A4-081E-41C7-888B-3330A04D2F2F}" dt="2024-04-27T16:08:20.649" v="965" actId="14734"/>
          <ac:graphicFrameMkLst>
            <pc:docMk/>
            <pc:sldMk cId="471904729" sldId="309"/>
            <ac:graphicFrameMk id="14" creationId="{65BF484B-F7A9-5D0E-3C44-8539D18C64BC}"/>
          </ac:graphicFrameMkLst>
        </pc:graphicFrameChg>
        <pc:graphicFrameChg chg="add mod modGraphic">
          <ac:chgData name="Omar Teixeira González" userId="4161c8ac-70df-4363-a33f-866eb7fc3731" providerId="ADAL" clId="{97C6A3A4-081E-41C7-888B-3330A04D2F2F}" dt="2024-04-27T16:08:36.936" v="968" actId="14734"/>
          <ac:graphicFrameMkLst>
            <pc:docMk/>
            <pc:sldMk cId="471904729" sldId="309"/>
            <ac:graphicFrameMk id="15" creationId="{630CAEFC-3CF9-0201-5137-1181271E2B4C}"/>
          </ac:graphicFrameMkLst>
        </pc:graphicFrameChg>
        <pc:picChg chg="add del mod">
          <ac:chgData name="Omar Teixeira González" userId="4161c8ac-70df-4363-a33f-866eb7fc3731" providerId="ADAL" clId="{97C6A3A4-081E-41C7-888B-3330A04D2F2F}" dt="2024-04-27T16:01:24.629" v="856" actId="478"/>
          <ac:picMkLst>
            <pc:docMk/>
            <pc:sldMk cId="471904729" sldId="309"/>
            <ac:picMk id="9" creationId="{00000000-0008-0000-0E00-000006000000}"/>
          </ac:picMkLst>
        </pc:picChg>
      </pc:sldChg>
      <pc:sldChg chg="addSp delSp modSp mod addCm delCm">
        <pc:chgData name="Omar Teixeira González" userId="4161c8ac-70df-4363-a33f-866eb7fc3731" providerId="ADAL" clId="{97C6A3A4-081E-41C7-888B-3330A04D2F2F}" dt="2024-04-29T14:49:35.051" v="3433"/>
        <pc:sldMkLst>
          <pc:docMk/>
          <pc:sldMk cId="1726574514" sldId="310"/>
        </pc:sldMkLst>
        <pc:spChg chg="del mod">
          <ac:chgData name="Omar Teixeira González" userId="4161c8ac-70df-4363-a33f-866eb7fc3731" providerId="ADAL" clId="{97C6A3A4-081E-41C7-888B-3330A04D2F2F}" dt="2024-04-28T15:39:35.076" v="2444" actId="478"/>
          <ac:spMkLst>
            <pc:docMk/>
            <pc:sldMk cId="1726574514" sldId="310"/>
            <ac:spMk id="2" creationId="{5237BF00-CD16-5B18-ABC1-86BA21377941}"/>
          </ac:spMkLst>
        </pc:spChg>
        <pc:spChg chg="add mod">
          <ac:chgData name="Omar Teixeira González" userId="4161c8ac-70df-4363-a33f-866eb7fc3731" providerId="ADAL" clId="{97C6A3A4-081E-41C7-888B-3330A04D2F2F}" dt="2024-04-28T15:39:36.791" v="2445"/>
          <ac:spMkLst>
            <pc:docMk/>
            <pc:sldMk cId="1726574514" sldId="310"/>
            <ac:spMk id="3" creationId="{F1C91620-B075-1567-4C28-4E14F09F1A72}"/>
          </ac:spMkLst>
        </pc:spChg>
        <pc:graphicFrameChg chg="mod">
          <ac:chgData name="Omar Teixeira González" userId="4161c8ac-70df-4363-a33f-866eb7fc3731" providerId="ADAL" clId="{97C6A3A4-081E-41C7-888B-3330A04D2F2F}" dt="2024-04-28T23:49:33.110" v="2656"/>
          <ac:graphicFrameMkLst>
            <pc:docMk/>
            <pc:sldMk cId="1726574514" sldId="310"/>
            <ac:graphicFrameMk id="8" creationId="{35B5A7AA-F397-56CD-324E-E5361B871ACB}"/>
          </ac:graphicFrameMkLst>
        </pc:graphicFrameChg>
        <pc:graphicFrameChg chg="mod modGraphic">
          <ac:chgData name="Omar Teixeira González" userId="4161c8ac-70df-4363-a33f-866eb7fc3731" providerId="ADAL" clId="{97C6A3A4-081E-41C7-888B-3330A04D2F2F}" dt="2024-04-28T23:50:56.112" v="2666" actId="1076"/>
          <ac:graphicFrameMkLst>
            <pc:docMk/>
            <pc:sldMk cId="1726574514" sldId="310"/>
            <ac:graphicFrameMk id="9" creationId="{2DA22AC7-8568-D560-0E1E-470503A4ADF6}"/>
          </ac:graphicFrameMkLst>
        </pc:graphicFrameChg>
        <pc:graphicFrameChg chg="mod modGraphic">
          <ac:chgData name="Omar Teixeira González" userId="4161c8ac-70df-4363-a33f-866eb7fc3731" providerId="ADAL" clId="{97C6A3A4-081E-41C7-888B-3330A04D2F2F}" dt="2024-04-29T14:34:14.667" v="3363" actId="403"/>
          <ac:graphicFrameMkLst>
            <pc:docMk/>
            <pc:sldMk cId="1726574514" sldId="310"/>
            <ac:graphicFrameMk id="10" creationId="{36E25EA5-5406-8102-E943-16803EAA82BF}"/>
          </ac:graphicFrameMkLst>
        </pc:graphicFrameChg>
        <pc:picChg chg="mod">
          <ac:chgData name="Omar Teixeira González" userId="4161c8ac-70df-4363-a33f-866eb7fc3731" providerId="ADAL" clId="{97C6A3A4-081E-41C7-888B-3330A04D2F2F}" dt="2024-04-28T16:06:03.146" v="2597" actId="1076"/>
          <ac:picMkLst>
            <pc:docMk/>
            <pc:sldMk cId="1726574514" sldId="310"/>
            <ac:picMk id="6" creationId="{74654BB4-63CA-9285-7061-0176815DE4BB}"/>
          </ac:picMkLst>
        </pc:picChg>
        <pc:extLst>
          <p:ext xmlns:p="http://schemas.openxmlformats.org/presentationml/2006/main" uri="{D6D511B9-2390-475A-947B-AFAB55BFBCF1}">
            <pc226:cmChg xmlns:pc226="http://schemas.microsoft.com/office/powerpoint/2022/06/main/command" chg="add del">
              <pc226:chgData name="Omar Teixeira González" userId="4161c8ac-70df-4363-a33f-866eb7fc3731" providerId="ADAL" clId="{97C6A3A4-081E-41C7-888B-3330A04D2F2F}" dt="2024-04-29T14:49:35.051" v="3433"/>
              <pc2:cmMkLst xmlns:pc2="http://schemas.microsoft.com/office/powerpoint/2019/9/main/command">
                <pc:docMk/>
                <pc:sldMk cId="1726574514" sldId="310"/>
                <pc2:cmMk id="{91EBAD64-93EB-402D-8BD1-69D18D488375}"/>
              </pc2:cmMkLst>
            </pc226:cmChg>
          </p:ext>
        </pc:extLst>
      </pc:sldChg>
      <pc:sldChg chg="addSp delSp modSp mod">
        <pc:chgData name="Omar Teixeira González" userId="4161c8ac-70df-4363-a33f-866eb7fc3731" providerId="ADAL" clId="{97C6A3A4-081E-41C7-888B-3330A04D2F2F}" dt="2024-04-28T15:28:53.240" v="2289" actId="1076"/>
        <pc:sldMkLst>
          <pc:docMk/>
          <pc:sldMk cId="2649125423" sldId="311"/>
        </pc:sldMkLst>
        <pc:spChg chg="del mod">
          <ac:chgData name="Omar Teixeira González" userId="4161c8ac-70df-4363-a33f-866eb7fc3731" providerId="ADAL" clId="{97C6A3A4-081E-41C7-888B-3330A04D2F2F}" dt="2024-04-28T15:28:42.816" v="2286" actId="478"/>
          <ac:spMkLst>
            <pc:docMk/>
            <pc:sldMk cId="2649125423" sldId="311"/>
            <ac:spMk id="2" creationId="{A391F631-0FAD-7B78-03E8-2AB4AD7F8BC6}"/>
          </ac:spMkLst>
        </pc:spChg>
        <pc:spChg chg="add mod">
          <ac:chgData name="Omar Teixeira González" userId="4161c8ac-70df-4363-a33f-866eb7fc3731" providerId="ADAL" clId="{97C6A3A4-081E-41C7-888B-3330A04D2F2F}" dt="2024-04-28T15:07:34.152" v="2268"/>
          <ac:spMkLst>
            <pc:docMk/>
            <pc:sldMk cId="2649125423" sldId="311"/>
            <ac:spMk id="3" creationId="{F7CC4CD7-6FEB-BD90-1154-046FC59B5EB2}"/>
          </ac:spMkLst>
        </pc:spChg>
        <pc:spChg chg="add mod">
          <ac:chgData name="Omar Teixeira González" userId="4161c8ac-70df-4363-a33f-866eb7fc3731" providerId="ADAL" clId="{97C6A3A4-081E-41C7-888B-3330A04D2F2F}" dt="2024-04-28T15:28:53.240" v="2289" actId="1076"/>
          <ac:spMkLst>
            <pc:docMk/>
            <pc:sldMk cId="2649125423" sldId="311"/>
            <ac:spMk id="7" creationId="{9A8E4EF2-E596-9B3A-6CB5-8DE324F10625}"/>
          </ac:spMkLst>
        </pc:spChg>
      </pc:sldChg>
      <pc:sldChg chg="addSp delSp modSp add mod">
        <pc:chgData name="Omar Teixeira González" userId="4161c8ac-70df-4363-a33f-866eb7fc3731" providerId="ADAL" clId="{97C6A3A4-081E-41C7-888B-3330A04D2F2F}" dt="2024-04-29T01:15:44.145" v="2865" actId="164"/>
        <pc:sldMkLst>
          <pc:docMk/>
          <pc:sldMk cId="2114917615" sldId="312"/>
        </pc:sldMkLst>
        <pc:spChg chg="del mod">
          <ac:chgData name="Omar Teixeira González" userId="4161c8ac-70df-4363-a33f-866eb7fc3731" providerId="ADAL" clId="{97C6A3A4-081E-41C7-888B-3330A04D2F2F}" dt="2024-04-28T15:36:59.002" v="2400" actId="478"/>
          <ac:spMkLst>
            <pc:docMk/>
            <pc:sldMk cId="2114917615" sldId="312"/>
            <ac:spMk id="2" creationId="{99D656C0-7C1B-4203-21A9-49A3D3B205F8}"/>
          </ac:spMkLst>
        </pc:spChg>
        <pc:spChg chg="add mod">
          <ac:chgData name="Omar Teixeira González" userId="4161c8ac-70df-4363-a33f-866eb7fc3731" providerId="ADAL" clId="{97C6A3A4-081E-41C7-888B-3330A04D2F2F}" dt="2024-04-28T15:07:34.726" v="2269"/>
          <ac:spMkLst>
            <pc:docMk/>
            <pc:sldMk cId="2114917615" sldId="312"/>
            <ac:spMk id="3" creationId="{63A8E44C-3F2C-BD0C-C734-FE8073411E21}"/>
          </ac:spMkLst>
        </pc:spChg>
        <pc:spChg chg="add del mod">
          <ac:chgData name="Omar Teixeira González" userId="4161c8ac-70df-4363-a33f-866eb7fc3731" providerId="ADAL" clId="{97C6A3A4-081E-41C7-888B-3330A04D2F2F}" dt="2024-04-27T17:23:11.765" v="1729" actId="478"/>
          <ac:spMkLst>
            <pc:docMk/>
            <pc:sldMk cId="2114917615" sldId="312"/>
            <ac:spMk id="3" creationId="{E6607650-6A3B-3ACC-FA9E-C50DBB668D0B}"/>
          </ac:spMkLst>
        </pc:spChg>
        <pc:spChg chg="add del mod">
          <ac:chgData name="Omar Teixeira González" userId="4161c8ac-70df-4363-a33f-866eb7fc3731" providerId="ADAL" clId="{97C6A3A4-081E-41C7-888B-3330A04D2F2F}" dt="2024-04-28T15:37:01.181" v="2401"/>
          <ac:spMkLst>
            <pc:docMk/>
            <pc:sldMk cId="2114917615" sldId="312"/>
            <ac:spMk id="6" creationId="{8EFAA999-1DA5-77AC-5C4E-9AF2D098B574}"/>
          </ac:spMkLst>
        </pc:spChg>
        <pc:spChg chg="add mod">
          <ac:chgData name="Omar Teixeira González" userId="4161c8ac-70df-4363-a33f-866eb7fc3731" providerId="ADAL" clId="{97C6A3A4-081E-41C7-888B-3330A04D2F2F}" dt="2024-04-29T01:15:44.145" v="2865" actId="164"/>
          <ac:spMkLst>
            <pc:docMk/>
            <pc:sldMk cId="2114917615" sldId="312"/>
            <ac:spMk id="11" creationId="{5B0D608C-D11C-C0F2-A267-0EEF774D1AAB}"/>
          </ac:spMkLst>
        </pc:spChg>
        <pc:spChg chg="add mod">
          <ac:chgData name="Omar Teixeira González" userId="4161c8ac-70df-4363-a33f-866eb7fc3731" providerId="ADAL" clId="{97C6A3A4-081E-41C7-888B-3330A04D2F2F}" dt="2024-04-29T01:15:44.145" v="2865" actId="164"/>
          <ac:spMkLst>
            <pc:docMk/>
            <pc:sldMk cId="2114917615" sldId="312"/>
            <ac:spMk id="13" creationId="{72F2673A-4E60-A2D5-5A13-64CD75F69EE6}"/>
          </ac:spMkLst>
        </pc:spChg>
        <pc:spChg chg="add mod">
          <ac:chgData name="Omar Teixeira González" userId="4161c8ac-70df-4363-a33f-866eb7fc3731" providerId="ADAL" clId="{97C6A3A4-081E-41C7-888B-3330A04D2F2F}" dt="2024-04-27T17:31:53.446" v="1883"/>
          <ac:spMkLst>
            <pc:docMk/>
            <pc:sldMk cId="2114917615" sldId="312"/>
            <ac:spMk id="15" creationId="{2D2671DA-86F0-9075-01DF-DACE775C675E}"/>
          </ac:spMkLst>
        </pc:spChg>
        <pc:spChg chg="add mod">
          <ac:chgData name="Omar Teixeira González" userId="4161c8ac-70df-4363-a33f-866eb7fc3731" providerId="ADAL" clId="{97C6A3A4-081E-41C7-888B-3330A04D2F2F}" dt="2024-04-27T17:31:53.446" v="1883"/>
          <ac:spMkLst>
            <pc:docMk/>
            <pc:sldMk cId="2114917615" sldId="312"/>
            <ac:spMk id="16" creationId="{516834A6-A2C1-5878-B37B-FEAA608E42F2}"/>
          </ac:spMkLst>
        </pc:spChg>
        <pc:grpChg chg="add mod">
          <ac:chgData name="Omar Teixeira González" userId="4161c8ac-70df-4363-a33f-866eb7fc3731" providerId="ADAL" clId="{97C6A3A4-081E-41C7-888B-3330A04D2F2F}" dt="2024-04-28T16:02:42.196" v="2595" actId="1076"/>
          <ac:grpSpMkLst>
            <pc:docMk/>
            <pc:sldMk cId="2114917615" sldId="312"/>
            <ac:grpSpMk id="17" creationId="{729C50DB-F745-7BFE-774B-CF3DBF493F74}"/>
          </ac:grpSpMkLst>
        </pc:grpChg>
        <pc:grpChg chg="add mod">
          <ac:chgData name="Omar Teixeira González" userId="4161c8ac-70df-4363-a33f-866eb7fc3731" providerId="ADAL" clId="{97C6A3A4-081E-41C7-888B-3330A04D2F2F}" dt="2024-04-29T01:15:44.145" v="2865" actId="164"/>
          <ac:grpSpMkLst>
            <pc:docMk/>
            <pc:sldMk cId="2114917615" sldId="312"/>
            <ac:grpSpMk id="18" creationId="{A8E24369-3A4B-E214-A9F1-49D3FE3CEDBF}"/>
          </ac:grpSpMkLst>
        </pc:grpChg>
        <pc:grpChg chg="add mod">
          <ac:chgData name="Omar Teixeira González" userId="4161c8ac-70df-4363-a33f-866eb7fc3731" providerId="ADAL" clId="{97C6A3A4-081E-41C7-888B-3330A04D2F2F}" dt="2024-04-27T17:30:49.242" v="1865" actId="164"/>
          <ac:grpSpMkLst>
            <pc:docMk/>
            <pc:sldMk cId="2114917615" sldId="312"/>
            <ac:grpSpMk id="18" creationId="{B693E6B5-DE21-6EDB-5E66-56644DF21D47}"/>
          </ac:grpSpMkLst>
        </pc:grpChg>
        <pc:graphicFrameChg chg="del">
          <ac:chgData name="Omar Teixeira González" userId="4161c8ac-70df-4363-a33f-866eb7fc3731" providerId="ADAL" clId="{97C6A3A4-081E-41C7-888B-3330A04D2F2F}" dt="2024-04-27T16:01:29.452" v="858" actId="478"/>
          <ac:graphicFrameMkLst>
            <pc:docMk/>
            <pc:sldMk cId="2114917615" sldId="312"/>
            <ac:graphicFrameMk id="6" creationId="{D68804A6-84E2-4092-4AC2-BE76C50E285F}"/>
          </ac:graphicFrameMkLst>
        </pc:graphicFrameChg>
        <pc:graphicFrameChg chg="add mod modGraphic">
          <ac:chgData name="Omar Teixeira González" userId="4161c8ac-70df-4363-a33f-866eb7fc3731" providerId="ADAL" clId="{97C6A3A4-081E-41C7-888B-3330A04D2F2F}" dt="2024-04-27T17:32:07.056" v="1885" actId="403"/>
          <ac:graphicFrameMkLst>
            <pc:docMk/>
            <pc:sldMk cId="2114917615" sldId="312"/>
            <ac:graphicFrameMk id="7" creationId="{1C594B44-F4BA-0EE5-20D8-5998A202D88B}"/>
          </ac:graphicFrameMkLst>
        </pc:graphicFrameChg>
        <pc:graphicFrameChg chg="add del mod">
          <ac:chgData name="Omar Teixeira González" userId="4161c8ac-70df-4363-a33f-866eb7fc3731" providerId="ADAL" clId="{97C6A3A4-081E-41C7-888B-3330A04D2F2F}" dt="2024-04-27T17:18:06.355" v="1575" actId="478"/>
          <ac:graphicFrameMkLst>
            <pc:docMk/>
            <pc:sldMk cId="2114917615" sldId="312"/>
            <ac:graphicFrameMk id="8" creationId="{8244C2EE-3CB5-38E0-7BE3-1835D0AE0E25}"/>
          </ac:graphicFrameMkLst>
        </pc:graphicFrameChg>
        <pc:graphicFrameChg chg="add del mod modGraphic">
          <ac:chgData name="Omar Teixeira González" userId="4161c8ac-70df-4363-a33f-866eb7fc3731" providerId="ADAL" clId="{97C6A3A4-081E-41C7-888B-3330A04D2F2F}" dt="2024-04-27T17:20:25.451" v="1672" actId="478"/>
          <ac:graphicFrameMkLst>
            <pc:docMk/>
            <pc:sldMk cId="2114917615" sldId="312"/>
            <ac:graphicFrameMk id="10" creationId="{D697E19F-A4BA-DAE7-60C5-E2F6814E2219}"/>
          </ac:graphicFrameMkLst>
        </pc:graphicFrameChg>
        <pc:graphicFrameChg chg="del">
          <ac:chgData name="Omar Teixeira González" userId="4161c8ac-70df-4363-a33f-866eb7fc3731" providerId="ADAL" clId="{97C6A3A4-081E-41C7-888B-3330A04D2F2F}" dt="2024-04-27T16:01:28.366" v="857" actId="478"/>
          <ac:graphicFrameMkLst>
            <pc:docMk/>
            <pc:sldMk cId="2114917615" sldId="312"/>
            <ac:graphicFrameMk id="11" creationId="{3E544A92-D6A4-5DFA-3607-85B801BEB868}"/>
          </ac:graphicFrameMkLst>
        </pc:graphicFrameChg>
        <pc:graphicFrameChg chg="add mod modGraphic">
          <ac:chgData name="Omar Teixeira González" userId="4161c8ac-70df-4363-a33f-866eb7fc3731" providerId="ADAL" clId="{97C6A3A4-081E-41C7-888B-3330A04D2F2F}" dt="2024-04-27T17:32:04.855" v="1884" actId="403"/>
          <ac:graphicFrameMkLst>
            <pc:docMk/>
            <pc:sldMk cId="2114917615" sldId="312"/>
            <ac:graphicFrameMk id="12" creationId="{1251C677-71D1-FE5B-6CE7-07D372B02630}"/>
          </ac:graphicFrameMkLst>
        </pc:graphicFrameChg>
        <pc:graphicFrameChg chg="add del mod">
          <ac:chgData name="Omar Teixeira González" userId="4161c8ac-70df-4363-a33f-866eb7fc3731" providerId="ADAL" clId="{97C6A3A4-081E-41C7-888B-3330A04D2F2F}" dt="2024-04-27T17:19:46.622" v="1650" actId="478"/>
          <ac:graphicFrameMkLst>
            <pc:docMk/>
            <pc:sldMk cId="2114917615" sldId="312"/>
            <ac:graphicFrameMk id="13" creationId="{835BA1F0-B723-9D58-FAC4-79C096221540}"/>
          </ac:graphicFrameMkLst>
        </pc:graphicFrameChg>
        <pc:graphicFrameChg chg="add mod modGraphic">
          <ac:chgData name="Omar Teixeira González" userId="4161c8ac-70df-4363-a33f-866eb7fc3731" providerId="ADAL" clId="{97C6A3A4-081E-41C7-888B-3330A04D2F2F}" dt="2024-04-27T17:31:35.211" v="1879" actId="1076"/>
          <ac:graphicFrameMkLst>
            <pc:docMk/>
            <pc:sldMk cId="2114917615" sldId="312"/>
            <ac:graphicFrameMk id="14" creationId="{62770D99-E849-09A0-5135-625804451C62}"/>
          </ac:graphicFrameMkLst>
        </pc:graphicFrameChg>
        <pc:picChg chg="add del mod modCrop">
          <ac:chgData name="Omar Teixeira González" userId="4161c8ac-70df-4363-a33f-866eb7fc3731" providerId="ADAL" clId="{97C6A3A4-081E-41C7-888B-3330A04D2F2F}" dt="2024-04-29T01:12:05.242" v="2762" actId="478"/>
          <ac:picMkLst>
            <pc:docMk/>
            <pc:sldMk cId="2114917615" sldId="312"/>
            <ac:picMk id="3" creationId="{502E9CB8-DAAA-1553-8B33-4FAD2545BA9D}"/>
          </ac:picMkLst>
        </pc:picChg>
        <pc:picChg chg="del mod">
          <ac:chgData name="Omar Teixeira González" userId="4161c8ac-70df-4363-a33f-866eb7fc3731" providerId="ADAL" clId="{97C6A3A4-081E-41C7-888B-3330A04D2F2F}" dt="2024-04-29T01:15:36.520" v="2864" actId="478"/>
          <ac:picMkLst>
            <pc:docMk/>
            <pc:sldMk cId="2114917615" sldId="312"/>
            <ac:picMk id="9" creationId="{00000000-0008-0000-0E00-000006000000}"/>
          </ac:picMkLst>
        </pc:picChg>
        <pc:picChg chg="add mod modCrop">
          <ac:chgData name="Omar Teixeira González" userId="4161c8ac-70df-4363-a33f-866eb7fc3731" providerId="ADAL" clId="{97C6A3A4-081E-41C7-888B-3330A04D2F2F}" dt="2024-04-29T01:15:44.145" v="2865" actId="164"/>
          <ac:picMkLst>
            <pc:docMk/>
            <pc:sldMk cId="2114917615" sldId="312"/>
            <ac:picMk id="10" creationId="{1AC86E08-CD11-4A9E-AACF-A16B31A7CBC3}"/>
          </ac:picMkLst>
        </pc:picChg>
      </pc:sldChg>
      <pc:sldChg chg="addSp delSp modSp add mod ord">
        <pc:chgData name="Omar Teixeira González" userId="4161c8ac-70df-4363-a33f-866eb7fc3731" providerId="ADAL" clId="{97C6A3A4-081E-41C7-888B-3330A04D2F2F}" dt="2024-04-28T15:36:30.230" v="2390"/>
        <pc:sldMkLst>
          <pc:docMk/>
          <pc:sldMk cId="1129169735" sldId="313"/>
        </pc:sldMkLst>
        <pc:spChg chg="del mod">
          <ac:chgData name="Omar Teixeira González" userId="4161c8ac-70df-4363-a33f-866eb7fc3731" providerId="ADAL" clId="{97C6A3A4-081E-41C7-888B-3330A04D2F2F}" dt="2024-04-28T15:36:26.727" v="2389" actId="478"/>
          <ac:spMkLst>
            <pc:docMk/>
            <pc:sldMk cId="1129169735" sldId="313"/>
            <ac:spMk id="2" creationId="{99D656C0-7C1B-4203-21A9-49A3D3B205F8}"/>
          </ac:spMkLst>
        </pc:spChg>
        <pc:spChg chg="add mod">
          <ac:chgData name="Omar Teixeira González" userId="4161c8ac-70df-4363-a33f-866eb7fc3731" providerId="ADAL" clId="{97C6A3A4-081E-41C7-888B-3330A04D2F2F}" dt="2024-04-28T15:36:30.230" v="2390"/>
          <ac:spMkLst>
            <pc:docMk/>
            <pc:sldMk cId="1129169735" sldId="313"/>
            <ac:spMk id="6" creationId="{B9D07B1D-E51C-87BF-3448-39959FB313DA}"/>
          </ac:spMkLst>
        </pc:spChg>
        <pc:spChg chg="add del mod">
          <ac:chgData name="Omar Teixeira González" userId="4161c8ac-70df-4363-a33f-866eb7fc3731" providerId="ADAL" clId="{97C6A3A4-081E-41C7-888B-3330A04D2F2F}" dt="2024-04-27T16:56:32.284" v="1329" actId="478"/>
          <ac:spMkLst>
            <pc:docMk/>
            <pc:sldMk cId="1129169735" sldId="313"/>
            <ac:spMk id="8" creationId="{ACEF3412-98F2-0981-99BA-0707CA5D0F09}"/>
          </ac:spMkLst>
        </pc:spChg>
        <pc:spChg chg="add del mod">
          <ac:chgData name="Omar Teixeira González" userId="4161c8ac-70df-4363-a33f-866eb7fc3731" providerId="ADAL" clId="{97C6A3A4-081E-41C7-888B-3330A04D2F2F}" dt="2024-04-27T16:56:33.059" v="1330" actId="478"/>
          <ac:spMkLst>
            <pc:docMk/>
            <pc:sldMk cId="1129169735" sldId="313"/>
            <ac:spMk id="9" creationId="{D1DBDD04-21F4-A2A7-44FC-B5C962612067}"/>
          </ac:spMkLst>
        </pc:spChg>
        <pc:spChg chg="del mod">
          <ac:chgData name="Omar Teixeira González" userId="4161c8ac-70df-4363-a33f-866eb7fc3731" providerId="ADAL" clId="{97C6A3A4-081E-41C7-888B-3330A04D2F2F}" dt="2024-04-27T16:04:10.592" v="937" actId="478"/>
          <ac:spMkLst>
            <pc:docMk/>
            <pc:sldMk cId="1129169735" sldId="313"/>
            <ac:spMk id="12" creationId="{5F57FA90-80D0-8D37-560A-3FBD799B10F2}"/>
          </ac:spMkLst>
        </pc:spChg>
        <pc:spChg chg="del">
          <ac:chgData name="Omar Teixeira González" userId="4161c8ac-70df-4363-a33f-866eb7fc3731" providerId="ADAL" clId="{97C6A3A4-081E-41C7-888B-3330A04D2F2F}" dt="2024-04-27T16:04:08.660" v="934" actId="478"/>
          <ac:spMkLst>
            <pc:docMk/>
            <pc:sldMk cId="1129169735" sldId="313"/>
            <ac:spMk id="13" creationId="{27CCDEB3-3C66-F7AC-505F-3B9D2EE9FD61}"/>
          </ac:spMkLst>
        </pc:spChg>
        <pc:spChg chg="add">
          <ac:chgData name="Omar Teixeira González" userId="4161c8ac-70df-4363-a33f-866eb7fc3731" providerId="ADAL" clId="{97C6A3A4-081E-41C7-888B-3330A04D2F2F}" dt="2024-04-27T16:45:35.572" v="1089"/>
          <ac:spMkLst>
            <pc:docMk/>
            <pc:sldMk cId="1129169735" sldId="313"/>
            <ac:spMk id="16" creationId="{AF727291-43D1-BF16-0832-8A03F8128B97}"/>
          </ac:spMkLst>
        </pc:spChg>
        <pc:spChg chg="add del mod">
          <ac:chgData name="Omar Teixeira González" userId="4161c8ac-70df-4363-a33f-866eb7fc3731" providerId="ADAL" clId="{97C6A3A4-081E-41C7-888B-3330A04D2F2F}" dt="2024-04-27T16:47:01.010" v="1111"/>
          <ac:spMkLst>
            <pc:docMk/>
            <pc:sldMk cId="1129169735" sldId="313"/>
            <ac:spMk id="18" creationId="{F1F8ED53-81BD-9119-C7FD-FCB5E333E075}"/>
          </ac:spMkLst>
        </pc:spChg>
        <pc:spChg chg="add del mod">
          <ac:chgData name="Omar Teixeira González" userId="4161c8ac-70df-4363-a33f-866eb7fc3731" providerId="ADAL" clId="{97C6A3A4-081E-41C7-888B-3330A04D2F2F}" dt="2024-04-27T16:59:47.936" v="1404" actId="478"/>
          <ac:spMkLst>
            <pc:docMk/>
            <pc:sldMk cId="1129169735" sldId="313"/>
            <ac:spMk id="20" creationId="{7DB7F42C-D945-C69B-0B29-712A564D9C6E}"/>
          </ac:spMkLst>
        </pc:spChg>
        <pc:spChg chg="add del mod">
          <ac:chgData name="Omar Teixeira González" userId="4161c8ac-70df-4363-a33f-866eb7fc3731" providerId="ADAL" clId="{97C6A3A4-081E-41C7-888B-3330A04D2F2F}" dt="2024-04-27T16:45:59.372" v="1102" actId="478"/>
          <ac:spMkLst>
            <pc:docMk/>
            <pc:sldMk cId="1129169735" sldId="313"/>
            <ac:spMk id="22" creationId="{E6A333B8-B7AF-0074-552D-281DC6F03A9C}"/>
          </ac:spMkLst>
        </pc:spChg>
        <pc:graphicFrameChg chg="add mod modGraphic">
          <ac:chgData name="Omar Teixeira González" userId="4161c8ac-70df-4363-a33f-866eb7fc3731" providerId="ADAL" clId="{97C6A3A4-081E-41C7-888B-3330A04D2F2F}" dt="2024-04-27T17:26:51.171" v="1790" actId="207"/>
          <ac:graphicFrameMkLst>
            <pc:docMk/>
            <pc:sldMk cId="1129169735" sldId="313"/>
            <ac:graphicFrameMk id="3" creationId="{3F083668-95F8-BBBE-EF4E-01587F5C3BDA}"/>
          </ac:graphicFrameMkLst>
        </pc:graphicFrameChg>
        <pc:graphicFrameChg chg="del">
          <ac:chgData name="Omar Teixeira González" userId="4161c8ac-70df-4363-a33f-866eb7fc3731" providerId="ADAL" clId="{97C6A3A4-081E-41C7-888B-3330A04D2F2F}" dt="2024-04-27T16:04:06.594" v="932" actId="478"/>
          <ac:graphicFrameMkLst>
            <pc:docMk/>
            <pc:sldMk cId="1129169735" sldId="313"/>
            <ac:graphicFrameMk id="6" creationId="{D68804A6-84E2-4092-4AC2-BE76C50E285F}"/>
          </ac:graphicFrameMkLst>
        </pc:graphicFrameChg>
        <pc:graphicFrameChg chg="add del mod modGraphic">
          <ac:chgData name="Omar Teixeira González" userId="4161c8ac-70df-4363-a33f-866eb7fc3731" providerId="ADAL" clId="{97C6A3A4-081E-41C7-888B-3330A04D2F2F}" dt="2024-04-27T16:43:19.426" v="1058" actId="478"/>
          <ac:graphicFrameMkLst>
            <pc:docMk/>
            <pc:sldMk cId="1129169735" sldId="313"/>
            <ac:graphicFrameMk id="7" creationId="{339B028A-F882-23C0-B249-7F41C5E28118}"/>
          </ac:graphicFrameMkLst>
        </pc:graphicFrameChg>
        <pc:graphicFrameChg chg="add del mod modGraphic">
          <ac:chgData name="Omar Teixeira González" userId="4161c8ac-70df-4363-a33f-866eb7fc3731" providerId="ADAL" clId="{97C6A3A4-081E-41C7-888B-3330A04D2F2F}" dt="2024-04-27T16:43:35.428" v="1065" actId="478"/>
          <ac:graphicFrameMkLst>
            <pc:docMk/>
            <pc:sldMk cId="1129169735" sldId="313"/>
            <ac:graphicFrameMk id="10" creationId="{9C32EC05-B146-234B-33FE-7ADA9BCDFFC8}"/>
          </ac:graphicFrameMkLst>
        </pc:graphicFrameChg>
        <pc:graphicFrameChg chg="del">
          <ac:chgData name="Omar Teixeira González" userId="4161c8ac-70df-4363-a33f-866eb7fc3731" providerId="ADAL" clId="{97C6A3A4-081E-41C7-888B-3330A04D2F2F}" dt="2024-04-27T16:04:09.280" v="935" actId="478"/>
          <ac:graphicFrameMkLst>
            <pc:docMk/>
            <pc:sldMk cId="1129169735" sldId="313"/>
            <ac:graphicFrameMk id="11" creationId="{3E544A92-D6A4-5DFA-3607-85B801BEB868}"/>
          </ac:graphicFrameMkLst>
        </pc:graphicFrameChg>
        <pc:graphicFrameChg chg="add del mod modGraphic">
          <ac:chgData name="Omar Teixeira González" userId="4161c8ac-70df-4363-a33f-866eb7fc3731" providerId="ADAL" clId="{97C6A3A4-081E-41C7-888B-3330A04D2F2F}" dt="2024-04-27T16:55:30.845" v="1230" actId="478"/>
          <ac:graphicFrameMkLst>
            <pc:docMk/>
            <pc:sldMk cId="1129169735" sldId="313"/>
            <ac:graphicFrameMk id="14" creationId="{C0FC7893-0E17-A537-17A3-0E37224D30D9}"/>
          </ac:graphicFrameMkLst>
        </pc:graphicFrameChg>
        <pc:graphicFrameChg chg="add del mod modGraphic">
          <ac:chgData name="Omar Teixeira González" userId="4161c8ac-70df-4363-a33f-866eb7fc3731" providerId="ADAL" clId="{97C6A3A4-081E-41C7-888B-3330A04D2F2F}" dt="2024-04-27T16:55:32.206" v="1231" actId="478"/>
          <ac:graphicFrameMkLst>
            <pc:docMk/>
            <pc:sldMk cId="1129169735" sldId="313"/>
            <ac:graphicFrameMk id="15" creationId="{A30FA8B1-A024-AE3E-4E56-DA0F6F130D71}"/>
          </ac:graphicFrameMkLst>
        </pc:graphicFrameChg>
        <pc:graphicFrameChg chg="add mod modGraphic">
          <ac:chgData name="Omar Teixeira González" userId="4161c8ac-70df-4363-a33f-866eb7fc3731" providerId="ADAL" clId="{97C6A3A4-081E-41C7-888B-3330A04D2F2F}" dt="2024-04-27T17:03:35.175" v="1484" actId="1076"/>
          <ac:graphicFrameMkLst>
            <pc:docMk/>
            <pc:sldMk cId="1129169735" sldId="313"/>
            <ac:graphicFrameMk id="23" creationId="{20780B2A-CCB0-087D-438F-12CF672D25F1}"/>
          </ac:graphicFrameMkLst>
        </pc:graphicFrameChg>
      </pc:sldChg>
      <pc:sldChg chg="new del ord">
        <pc:chgData name="Omar Teixeira González" userId="4161c8ac-70df-4363-a33f-866eb7fc3731" providerId="ADAL" clId="{97C6A3A4-081E-41C7-888B-3330A04D2F2F}" dt="2024-04-27T16:03:42.980" v="928" actId="47"/>
        <pc:sldMkLst>
          <pc:docMk/>
          <pc:sldMk cId="1857134263" sldId="313"/>
        </pc:sldMkLst>
      </pc:sldChg>
      <pc:sldChg chg="addSp delSp modSp mod">
        <pc:chgData name="Omar Teixeira González" userId="4161c8ac-70df-4363-a33f-866eb7fc3731" providerId="ADAL" clId="{97C6A3A4-081E-41C7-888B-3330A04D2F2F}" dt="2024-04-29T13:05:07.235" v="2996" actId="2062"/>
        <pc:sldMkLst>
          <pc:docMk/>
          <pc:sldMk cId="2600785329" sldId="314"/>
        </pc:sldMkLst>
        <pc:spChg chg="del mod">
          <ac:chgData name="Omar Teixeira González" userId="4161c8ac-70df-4363-a33f-866eb7fc3731" providerId="ADAL" clId="{97C6A3A4-081E-41C7-888B-3330A04D2F2F}" dt="2024-04-28T15:37:45.135" v="2403" actId="478"/>
          <ac:spMkLst>
            <pc:docMk/>
            <pc:sldMk cId="2600785329" sldId="314"/>
            <ac:spMk id="2" creationId="{68F17DAA-84BB-38CB-AFCE-378B3715EE3C}"/>
          </ac:spMkLst>
        </pc:spChg>
        <pc:spChg chg="add mod">
          <ac:chgData name="Omar Teixeira González" userId="4161c8ac-70df-4363-a33f-866eb7fc3731" providerId="ADAL" clId="{97C6A3A4-081E-41C7-888B-3330A04D2F2F}" dt="2024-04-28T15:07:33.930" v="2267"/>
          <ac:spMkLst>
            <pc:docMk/>
            <pc:sldMk cId="2600785329" sldId="314"/>
            <ac:spMk id="3" creationId="{41C91083-740D-5159-CAE7-3881BEDF9A6E}"/>
          </ac:spMkLst>
        </pc:spChg>
        <pc:spChg chg="add del mod">
          <ac:chgData name="Omar Teixeira González" userId="4161c8ac-70df-4363-a33f-866eb7fc3731" providerId="ADAL" clId="{97C6A3A4-081E-41C7-888B-3330A04D2F2F}" dt="2024-04-28T15:07:59.355" v="2278" actId="478"/>
          <ac:spMkLst>
            <pc:docMk/>
            <pc:sldMk cId="2600785329" sldId="314"/>
            <ac:spMk id="6" creationId="{777C1850-710A-788B-E978-308A50F2959A}"/>
          </ac:spMkLst>
        </pc:spChg>
        <pc:spChg chg="add mod">
          <ac:chgData name="Omar Teixeira González" userId="4161c8ac-70df-4363-a33f-866eb7fc3731" providerId="ADAL" clId="{97C6A3A4-081E-41C7-888B-3330A04D2F2F}" dt="2024-04-28T15:08:04.356" v="2279"/>
          <ac:spMkLst>
            <pc:docMk/>
            <pc:sldMk cId="2600785329" sldId="314"/>
            <ac:spMk id="7" creationId="{49934D3F-C89D-2985-88F1-8EC6BFDF4CA1}"/>
          </ac:spMkLst>
        </pc:spChg>
        <pc:spChg chg="mod">
          <ac:chgData name="Omar Teixeira González" userId="4161c8ac-70df-4363-a33f-866eb7fc3731" providerId="ADAL" clId="{97C6A3A4-081E-41C7-888B-3330A04D2F2F}" dt="2024-04-28T14:46:30.523" v="2035" actId="14100"/>
          <ac:spMkLst>
            <pc:docMk/>
            <pc:sldMk cId="2600785329" sldId="314"/>
            <ac:spMk id="8" creationId="{24F7AD0D-8F5E-0512-6CFF-889610607C19}"/>
          </ac:spMkLst>
        </pc:spChg>
        <pc:spChg chg="mod">
          <ac:chgData name="Omar Teixeira González" userId="4161c8ac-70df-4363-a33f-866eb7fc3731" providerId="ADAL" clId="{97C6A3A4-081E-41C7-888B-3330A04D2F2F}" dt="2024-04-28T14:46:35.454" v="2037" actId="14100"/>
          <ac:spMkLst>
            <pc:docMk/>
            <pc:sldMk cId="2600785329" sldId="314"/>
            <ac:spMk id="9" creationId="{6006470D-3D08-94AD-3ABD-3CE2EE45B1CA}"/>
          </ac:spMkLst>
        </pc:spChg>
        <pc:spChg chg="add mod">
          <ac:chgData name="Omar Teixeira González" userId="4161c8ac-70df-4363-a33f-866eb7fc3731" providerId="ADAL" clId="{97C6A3A4-081E-41C7-888B-3330A04D2F2F}" dt="2024-04-28T15:37:46.863" v="2404"/>
          <ac:spMkLst>
            <pc:docMk/>
            <pc:sldMk cId="2600785329" sldId="314"/>
            <ac:spMk id="10" creationId="{52FD6DA6-8A8E-CFEF-025A-C5E9216F1AAB}"/>
          </ac:spMkLst>
        </pc:spChg>
        <pc:graphicFrameChg chg="mod modGraphic">
          <ac:chgData name="Omar Teixeira González" userId="4161c8ac-70df-4363-a33f-866eb7fc3731" providerId="ADAL" clId="{97C6A3A4-081E-41C7-888B-3330A04D2F2F}" dt="2024-04-29T13:05:07.235" v="2996" actId="2062"/>
          <ac:graphicFrameMkLst>
            <pc:docMk/>
            <pc:sldMk cId="2600785329" sldId="314"/>
            <ac:graphicFrameMk id="11" creationId="{0ED918C3-1F40-D519-C0C8-4ECCE1B827E2}"/>
          </ac:graphicFrameMkLst>
        </pc:graphicFrameChg>
        <pc:graphicFrameChg chg="modGraphic">
          <ac:chgData name="Omar Teixeira González" userId="4161c8ac-70df-4363-a33f-866eb7fc3731" providerId="ADAL" clId="{97C6A3A4-081E-41C7-888B-3330A04D2F2F}" dt="2024-04-29T13:05:04.258" v="2995" actId="2062"/>
          <ac:graphicFrameMkLst>
            <pc:docMk/>
            <pc:sldMk cId="2600785329" sldId="314"/>
            <ac:graphicFrameMk id="13" creationId="{D128A2EB-8E8C-53F6-6597-8104C82548F5}"/>
          </ac:graphicFrameMkLst>
        </pc:graphicFrameChg>
      </pc:sldChg>
      <pc:sldChg chg="addSp delSp modSp mod addCm delCm">
        <pc:chgData name="Omar Teixeira González" userId="4161c8ac-70df-4363-a33f-866eb7fc3731" providerId="ADAL" clId="{97C6A3A4-081E-41C7-888B-3330A04D2F2F}" dt="2024-04-29T14:49:30.873" v="3432"/>
        <pc:sldMkLst>
          <pc:docMk/>
          <pc:sldMk cId="1683333622" sldId="315"/>
        </pc:sldMkLst>
        <pc:spChg chg="del mod">
          <ac:chgData name="Omar Teixeira González" userId="4161c8ac-70df-4363-a33f-866eb7fc3731" providerId="ADAL" clId="{97C6A3A4-081E-41C7-888B-3330A04D2F2F}" dt="2024-04-28T15:38:04.652" v="2411" actId="478"/>
          <ac:spMkLst>
            <pc:docMk/>
            <pc:sldMk cId="1683333622" sldId="315"/>
            <ac:spMk id="2" creationId="{68F17DAA-84BB-38CB-AFCE-378B3715EE3C}"/>
          </ac:spMkLst>
        </pc:spChg>
        <pc:spChg chg="add mod">
          <ac:chgData name="Omar Teixeira González" userId="4161c8ac-70df-4363-a33f-866eb7fc3731" providerId="ADAL" clId="{97C6A3A4-081E-41C7-888B-3330A04D2F2F}" dt="2024-04-28T15:07:32.981" v="2265"/>
          <ac:spMkLst>
            <pc:docMk/>
            <pc:sldMk cId="1683333622" sldId="315"/>
            <ac:spMk id="3" creationId="{D5D3A823-AFE0-5DCA-9DFD-FCC87E260DE0}"/>
          </ac:spMkLst>
        </pc:spChg>
        <pc:spChg chg="add mod">
          <ac:chgData name="Omar Teixeira González" userId="4161c8ac-70df-4363-a33f-866eb7fc3731" providerId="ADAL" clId="{97C6A3A4-081E-41C7-888B-3330A04D2F2F}" dt="2024-04-28T15:30:51.032" v="2290"/>
          <ac:spMkLst>
            <pc:docMk/>
            <pc:sldMk cId="1683333622" sldId="315"/>
            <ac:spMk id="6" creationId="{5B2C8465-4674-B56E-4F8F-A5B25E641843}"/>
          </ac:spMkLst>
        </pc:spChg>
        <pc:spChg chg="add del mod">
          <ac:chgData name="Omar Teixeira González" userId="4161c8ac-70df-4363-a33f-866eb7fc3731" providerId="ADAL" clId="{97C6A3A4-081E-41C7-888B-3330A04D2F2F}" dt="2024-04-28T15:38:06.484" v="2412"/>
          <ac:spMkLst>
            <pc:docMk/>
            <pc:sldMk cId="1683333622" sldId="315"/>
            <ac:spMk id="8" creationId="{9D2FCBED-AC36-4BB4-ABE1-EDE1C7982CCE}"/>
          </ac:spMkLst>
        </pc:spChg>
        <pc:spChg chg="mod">
          <ac:chgData name="Omar Teixeira González" userId="4161c8ac-70df-4363-a33f-866eb7fc3731" providerId="ADAL" clId="{97C6A3A4-081E-41C7-888B-3330A04D2F2F}" dt="2024-04-28T14:47:12.737" v="2041" actId="122"/>
          <ac:spMkLst>
            <pc:docMk/>
            <pc:sldMk cId="1683333622" sldId="315"/>
            <ac:spMk id="9" creationId="{6006470D-3D08-94AD-3ABD-3CE2EE45B1CA}"/>
          </ac:spMkLst>
        </pc:spChg>
        <pc:graphicFrameChg chg="mod modGraphic">
          <ac:chgData name="Omar Teixeira González" userId="4161c8ac-70df-4363-a33f-866eb7fc3731" providerId="ADAL" clId="{97C6A3A4-081E-41C7-888B-3330A04D2F2F}" dt="2024-04-29T12:53:44.419" v="2986" actId="20577"/>
          <ac:graphicFrameMkLst>
            <pc:docMk/>
            <pc:sldMk cId="1683333622" sldId="315"/>
            <ac:graphicFrameMk id="7" creationId="{80F76B76-DC41-2F93-F73E-660D18865338}"/>
          </ac:graphicFrameMkLst>
        </pc:graphicFrameChg>
        <pc:extLst>
          <p:ext xmlns:p="http://schemas.openxmlformats.org/presentationml/2006/main" uri="{D6D511B9-2390-475A-947B-AFAB55BFBCF1}">
            <pc226:cmChg xmlns:pc226="http://schemas.microsoft.com/office/powerpoint/2022/06/main/command" chg="add del">
              <pc226:chgData name="Omar Teixeira González" userId="4161c8ac-70df-4363-a33f-866eb7fc3731" providerId="ADAL" clId="{97C6A3A4-081E-41C7-888B-3330A04D2F2F}" dt="2024-04-29T14:49:30.873" v="3432"/>
              <pc2:cmMkLst xmlns:pc2="http://schemas.microsoft.com/office/powerpoint/2019/9/main/command">
                <pc:docMk/>
                <pc:sldMk cId="1683333622" sldId="315"/>
                <pc2:cmMk id="{3A0DECAF-87CD-4B5F-A761-7D3524C68AD6}"/>
              </pc2:cmMkLst>
            </pc226:cmChg>
          </p:ext>
        </pc:extLst>
      </pc:sldChg>
      <pc:sldChg chg="addSp delSp modSp mod">
        <pc:chgData name="Omar Teixeira González" userId="4161c8ac-70df-4363-a33f-866eb7fc3731" providerId="ADAL" clId="{97C6A3A4-081E-41C7-888B-3330A04D2F2F}" dt="2024-04-29T13:04:59.716" v="2994" actId="2062"/>
        <pc:sldMkLst>
          <pc:docMk/>
          <pc:sldMk cId="1712323196" sldId="316"/>
        </pc:sldMkLst>
        <pc:spChg chg="del mod">
          <ac:chgData name="Omar Teixeira González" userId="4161c8ac-70df-4363-a33f-866eb7fc3731" providerId="ADAL" clId="{97C6A3A4-081E-41C7-888B-3330A04D2F2F}" dt="2024-04-28T15:37:51.996" v="2406" actId="478"/>
          <ac:spMkLst>
            <pc:docMk/>
            <pc:sldMk cId="1712323196" sldId="316"/>
            <ac:spMk id="2" creationId="{E6DA5A34-74FA-FC3C-1786-31D5CCA703E4}"/>
          </ac:spMkLst>
        </pc:spChg>
        <pc:spChg chg="add mod">
          <ac:chgData name="Omar Teixeira González" userId="4161c8ac-70df-4363-a33f-866eb7fc3731" providerId="ADAL" clId="{97C6A3A4-081E-41C7-888B-3330A04D2F2F}" dt="2024-04-28T15:07:33.464" v="2266"/>
          <ac:spMkLst>
            <pc:docMk/>
            <pc:sldMk cId="1712323196" sldId="316"/>
            <ac:spMk id="3" creationId="{5DF1E298-EEBD-7124-9125-D121D814D5FF}"/>
          </ac:spMkLst>
        </pc:spChg>
        <pc:spChg chg="add mod">
          <ac:chgData name="Omar Teixeira González" userId="4161c8ac-70df-4363-a33f-866eb7fc3731" providerId="ADAL" clId="{97C6A3A4-081E-41C7-888B-3330A04D2F2F}" dt="2024-04-28T15:37:53.591" v="2407"/>
          <ac:spMkLst>
            <pc:docMk/>
            <pc:sldMk cId="1712323196" sldId="316"/>
            <ac:spMk id="9" creationId="{1620EB1C-F1EA-539A-16AD-7BEB2B9CCECE}"/>
          </ac:spMkLst>
        </pc:spChg>
        <pc:graphicFrameChg chg="mod modGraphic">
          <ac:chgData name="Omar Teixeira González" userId="4161c8ac-70df-4363-a33f-866eb7fc3731" providerId="ADAL" clId="{97C6A3A4-081E-41C7-888B-3330A04D2F2F}" dt="2024-04-29T13:04:57.026" v="2992" actId="2062"/>
          <ac:graphicFrameMkLst>
            <pc:docMk/>
            <pc:sldMk cId="1712323196" sldId="316"/>
            <ac:graphicFrameMk id="6" creationId="{28E9EE09-2F2F-5253-DAC2-D8249428B6FA}"/>
          </ac:graphicFrameMkLst>
        </pc:graphicFrameChg>
        <pc:graphicFrameChg chg="mod modGraphic">
          <ac:chgData name="Omar Teixeira González" userId="4161c8ac-70df-4363-a33f-866eb7fc3731" providerId="ADAL" clId="{97C6A3A4-081E-41C7-888B-3330A04D2F2F}" dt="2024-04-29T13:04:59.716" v="2994" actId="2062"/>
          <ac:graphicFrameMkLst>
            <pc:docMk/>
            <pc:sldMk cId="1712323196" sldId="316"/>
            <ac:graphicFrameMk id="7" creationId="{3C209351-842A-7952-2475-0D252C2F00A1}"/>
          </ac:graphicFrameMkLst>
        </pc:graphicFrameChg>
        <pc:graphicFrameChg chg="mod modGraphic">
          <ac:chgData name="Omar Teixeira González" userId="4161c8ac-70df-4363-a33f-866eb7fc3731" providerId="ADAL" clId="{97C6A3A4-081E-41C7-888B-3330A04D2F2F}" dt="2024-04-29T13:04:54.384" v="2991" actId="2062"/>
          <ac:graphicFrameMkLst>
            <pc:docMk/>
            <pc:sldMk cId="1712323196" sldId="316"/>
            <ac:graphicFrameMk id="8" creationId="{35D915EB-0EEE-DF85-A5E0-687C8F2A3115}"/>
          </ac:graphicFrameMkLst>
        </pc:graphicFrameChg>
      </pc:sldChg>
      <pc:sldChg chg="new del">
        <pc:chgData name="Omar Teixeira González" userId="4161c8ac-70df-4363-a33f-866eb7fc3731" providerId="ADAL" clId="{97C6A3A4-081E-41C7-888B-3330A04D2F2F}" dt="2024-04-27T17:14:14.161" v="1498" actId="47"/>
        <pc:sldMkLst>
          <pc:docMk/>
          <pc:sldMk cId="1141420556" sldId="317"/>
        </pc:sldMkLst>
      </pc:sldChg>
      <pc:sldChg chg="addSp delSp modSp new mod ord">
        <pc:chgData name="Omar Teixeira González" userId="4161c8ac-70df-4363-a33f-866eb7fc3731" providerId="ADAL" clId="{97C6A3A4-081E-41C7-888B-3330A04D2F2F}" dt="2024-04-29T13:08:21.565" v="3016" actId="20577"/>
        <pc:sldMkLst>
          <pc:docMk/>
          <pc:sldMk cId="3994262938" sldId="317"/>
        </pc:sldMkLst>
        <pc:spChg chg="del mod">
          <ac:chgData name="Omar Teixeira González" userId="4161c8ac-70df-4363-a33f-866eb7fc3731" providerId="ADAL" clId="{97C6A3A4-081E-41C7-888B-3330A04D2F2F}" dt="2024-04-28T15:38:12.196" v="2414" actId="478"/>
          <ac:spMkLst>
            <pc:docMk/>
            <pc:sldMk cId="3994262938" sldId="317"/>
            <ac:spMk id="2" creationId="{E5BC34EE-83F5-FC57-F30B-878E3621276B}"/>
          </ac:spMkLst>
        </pc:spChg>
        <pc:spChg chg="add del mod">
          <ac:chgData name="Omar Teixeira González" userId="4161c8ac-70df-4363-a33f-866eb7fc3731" providerId="ADAL" clId="{97C6A3A4-081E-41C7-888B-3330A04D2F2F}" dt="2024-04-28T14:48:10.735" v="2053" actId="12084"/>
          <ac:spMkLst>
            <pc:docMk/>
            <pc:sldMk cId="3994262938" sldId="317"/>
            <ac:spMk id="3" creationId="{C3DF06E1-3EE6-BDE2-0A2E-BAF784897707}"/>
          </ac:spMkLst>
        </pc:spChg>
        <pc:spChg chg="add mod">
          <ac:chgData name="Omar Teixeira González" userId="4161c8ac-70df-4363-a33f-866eb7fc3731" providerId="ADAL" clId="{97C6A3A4-081E-41C7-888B-3330A04D2F2F}" dt="2024-04-28T15:59:12.521" v="2555" actId="1076"/>
          <ac:spMkLst>
            <pc:docMk/>
            <pc:sldMk cId="3994262938" sldId="317"/>
            <ac:spMk id="8" creationId="{7AEF3BEB-D293-C4DD-203C-C41EF8F288D5}"/>
          </ac:spMkLst>
        </pc:spChg>
        <pc:spChg chg="add mod">
          <ac:chgData name="Omar Teixeira González" userId="4161c8ac-70df-4363-a33f-866eb7fc3731" providerId="ADAL" clId="{97C6A3A4-081E-41C7-888B-3330A04D2F2F}" dt="2024-04-28T15:59:21.999" v="2556" actId="1076"/>
          <ac:spMkLst>
            <pc:docMk/>
            <pc:sldMk cId="3994262938" sldId="317"/>
            <ac:spMk id="9" creationId="{95A212C4-7B77-71B4-24ED-B63EAAEA5A2D}"/>
          </ac:spMkLst>
        </pc:spChg>
        <pc:spChg chg="add mod">
          <ac:chgData name="Omar Teixeira González" userId="4161c8ac-70df-4363-a33f-866eb7fc3731" providerId="ADAL" clId="{97C6A3A4-081E-41C7-888B-3330A04D2F2F}" dt="2024-04-28T15:59:58.594" v="2562" actId="1076"/>
          <ac:spMkLst>
            <pc:docMk/>
            <pc:sldMk cId="3994262938" sldId="317"/>
            <ac:spMk id="10" creationId="{F5ADC3B6-53D9-457F-F274-FCED0570E545}"/>
          </ac:spMkLst>
        </pc:spChg>
        <pc:spChg chg="add mod">
          <ac:chgData name="Omar Teixeira González" userId="4161c8ac-70df-4363-a33f-866eb7fc3731" providerId="ADAL" clId="{97C6A3A4-081E-41C7-888B-3330A04D2F2F}" dt="2024-04-28T15:59:27.747" v="2558" actId="1076"/>
          <ac:spMkLst>
            <pc:docMk/>
            <pc:sldMk cId="3994262938" sldId="317"/>
            <ac:spMk id="11" creationId="{8C73688B-7DF7-3877-D4C6-1F2393FA677E}"/>
          </ac:spMkLst>
        </pc:spChg>
        <pc:spChg chg="add mod">
          <ac:chgData name="Omar Teixeira González" userId="4161c8ac-70df-4363-a33f-866eb7fc3731" providerId="ADAL" clId="{97C6A3A4-081E-41C7-888B-3330A04D2F2F}" dt="2024-04-28T14:51:36.019" v="2095"/>
          <ac:spMkLst>
            <pc:docMk/>
            <pc:sldMk cId="3994262938" sldId="317"/>
            <ac:spMk id="12" creationId="{9C3126EF-C78E-F6D8-985B-8E2CC3BC7770}"/>
          </ac:spMkLst>
        </pc:spChg>
        <pc:spChg chg="add mod">
          <ac:chgData name="Omar Teixeira González" userId="4161c8ac-70df-4363-a33f-866eb7fc3731" providerId="ADAL" clId="{97C6A3A4-081E-41C7-888B-3330A04D2F2F}" dt="2024-04-28T15:59:33.318" v="2559" actId="1076"/>
          <ac:spMkLst>
            <pc:docMk/>
            <pc:sldMk cId="3994262938" sldId="317"/>
            <ac:spMk id="13" creationId="{1BAE51CC-E3C7-91F8-7D6C-FE040CC47C49}"/>
          </ac:spMkLst>
        </pc:spChg>
        <pc:spChg chg="add mod">
          <ac:chgData name="Omar Teixeira González" userId="4161c8ac-70df-4363-a33f-866eb7fc3731" providerId="ADAL" clId="{97C6A3A4-081E-41C7-888B-3330A04D2F2F}" dt="2024-04-28T15:59:12.521" v="2555" actId="1076"/>
          <ac:spMkLst>
            <pc:docMk/>
            <pc:sldMk cId="3994262938" sldId="317"/>
            <ac:spMk id="14" creationId="{4904115E-396A-47D9-1821-7F315FDEF9CA}"/>
          </ac:spMkLst>
        </pc:spChg>
        <pc:spChg chg="add mod">
          <ac:chgData name="Omar Teixeira González" userId="4161c8ac-70df-4363-a33f-866eb7fc3731" providerId="ADAL" clId="{97C6A3A4-081E-41C7-888B-3330A04D2F2F}" dt="2024-04-28T15:38:15.200" v="2415"/>
          <ac:spMkLst>
            <pc:docMk/>
            <pc:sldMk cId="3994262938" sldId="317"/>
            <ac:spMk id="15" creationId="{D38F5CAE-78E0-B4B1-08A4-6C8DDA9ABA67}"/>
          </ac:spMkLst>
        </pc:spChg>
        <pc:graphicFrameChg chg="add mod">
          <ac:chgData name="Omar Teixeira González" userId="4161c8ac-70df-4363-a33f-866eb7fc3731" providerId="ADAL" clId="{97C6A3A4-081E-41C7-888B-3330A04D2F2F}" dt="2024-04-28T14:47:52.283" v="2052" actId="12084"/>
          <ac:graphicFrameMkLst>
            <pc:docMk/>
            <pc:sldMk cId="3994262938" sldId="317"/>
            <ac:graphicFrameMk id="6" creationId="{A01DE616-B4C2-D31F-A5EA-CC9C67708808}"/>
          </ac:graphicFrameMkLst>
        </pc:graphicFrameChg>
        <pc:graphicFrameChg chg="add mod">
          <ac:chgData name="Omar Teixeira González" userId="4161c8ac-70df-4363-a33f-866eb7fc3731" providerId="ADAL" clId="{97C6A3A4-081E-41C7-888B-3330A04D2F2F}" dt="2024-04-29T13:08:21.565" v="3016" actId="20577"/>
          <ac:graphicFrameMkLst>
            <pc:docMk/>
            <pc:sldMk cId="3994262938" sldId="317"/>
            <ac:graphicFrameMk id="7" creationId="{3DB62B04-077B-DDEE-ACDD-666DC6260C5E}"/>
          </ac:graphicFrameMkLst>
        </pc:graphicFrameChg>
      </pc:sldChg>
      <pc:sldChg chg="addSp delSp modSp add mod ord modNotesTx">
        <pc:chgData name="Omar Teixeira González" userId="4161c8ac-70df-4363-a33f-866eb7fc3731" providerId="ADAL" clId="{97C6A3A4-081E-41C7-888B-3330A04D2F2F}" dt="2024-04-29T12:07:36.908" v="2932" actId="1076"/>
        <pc:sldMkLst>
          <pc:docMk/>
          <pc:sldMk cId="2263540616" sldId="318"/>
        </pc:sldMkLst>
        <pc:spChg chg="add mod">
          <ac:chgData name="Omar Teixeira González" userId="4161c8ac-70df-4363-a33f-866eb7fc3731" providerId="ADAL" clId="{97C6A3A4-081E-41C7-888B-3330A04D2F2F}" dt="2024-04-28T15:59:51.560" v="2561"/>
          <ac:spMkLst>
            <pc:docMk/>
            <pc:sldMk cId="2263540616" sldId="318"/>
            <ac:spMk id="2" creationId="{342063F0-1FB8-0596-DAEC-B0884ED1FA10}"/>
          </ac:spMkLst>
        </pc:spChg>
        <pc:spChg chg="del mod">
          <ac:chgData name="Omar Teixeira González" userId="4161c8ac-70df-4363-a33f-866eb7fc3731" providerId="ADAL" clId="{97C6A3A4-081E-41C7-888B-3330A04D2F2F}" dt="2024-04-28T15:56:53.629" v="2534" actId="12084"/>
          <ac:spMkLst>
            <pc:docMk/>
            <pc:sldMk cId="2263540616" sldId="318"/>
            <ac:spMk id="2" creationId="{5F4CACC9-C92B-8F82-F1F8-4B20482222BD}"/>
          </ac:spMkLst>
        </pc:spChg>
        <pc:spChg chg="del mod">
          <ac:chgData name="Omar Teixeira González" userId="4161c8ac-70df-4363-a33f-866eb7fc3731" providerId="ADAL" clId="{97C6A3A4-081E-41C7-888B-3330A04D2F2F}" dt="2024-04-28T15:39:41.523" v="2447" actId="478"/>
          <ac:spMkLst>
            <pc:docMk/>
            <pc:sldMk cId="2263540616" sldId="318"/>
            <ac:spMk id="2" creationId="{E5BC34EE-83F5-FC57-F30B-878E3621276B}"/>
          </ac:spMkLst>
        </pc:spChg>
        <pc:spChg chg="add del mod">
          <ac:chgData name="Omar Teixeira González" userId="4161c8ac-70df-4363-a33f-866eb7fc3731" providerId="ADAL" clId="{97C6A3A4-081E-41C7-888B-3330A04D2F2F}" dt="2024-04-29T12:06:51.474" v="2893" actId="478"/>
          <ac:spMkLst>
            <pc:docMk/>
            <pc:sldMk cId="2263540616" sldId="318"/>
            <ac:spMk id="3" creationId="{F5ADBAAE-00C2-6E3B-9D9E-6967C2001AF9}"/>
          </ac:spMkLst>
        </pc:spChg>
        <pc:spChg chg="add mod">
          <ac:chgData name="Omar Teixeira González" userId="4161c8ac-70df-4363-a33f-866eb7fc3731" providerId="ADAL" clId="{97C6A3A4-081E-41C7-888B-3330A04D2F2F}" dt="2024-04-28T15:44:10.234" v="2481" actId="27636"/>
          <ac:spMkLst>
            <pc:docMk/>
            <pc:sldMk cId="2263540616" sldId="318"/>
            <ac:spMk id="6" creationId="{61F40A25-A9B3-3D21-42EA-13A0FB516252}"/>
          </ac:spMkLst>
        </pc:spChg>
        <pc:spChg chg="add del mod">
          <ac:chgData name="Omar Teixeira González" userId="4161c8ac-70df-4363-a33f-866eb7fc3731" providerId="ADAL" clId="{97C6A3A4-081E-41C7-888B-3330A04D2F2F}" dt="2024-04-29T12:06:52.693" v="2894" actId="478"/>
          <ac:spMkLst>
            <pc:docMk/>
            <pc:sldMk cId="2263540616" sldId="318"/>
            <ac:spMk id="7" creationId="{035F742E-77CD-C1D9-3CF7-E7FE71A9998E}"/>
          </ac:spMkLst>
        </pc:spChg>
        <pc:spChg chg="add mod">
          <ac:chgData name="Omar Teixeira González" userId="4161c8ac-70df-4363-a33f-866eb7fc3731" providerId="ADAL" clId="{97C6A3A4-081E-41C7-888B-3330A04D2F2F}" dt="2024-04-28T15:44:29.189" v="2485" actId="14100"/>
          <ac:spMkLst>
            <pc:docMk/>
            <pc:sldMk cId="2263540616" sldId="318"/>
            <ac:spMk id="8" creationId="{B92A823D-801D-59B2-6699-24891EB993CF}"/>
          </ac:spMkLst>
        </pc:spChg>
        <pc:spChg chg="add del mod">
          <ac:chgData name="Omar Teixeira González" userId="4161c8ac-70df-4363-a33f-866eb7fc3731" providerId="ADAL" clId="{97C6A3A4-081E-41C7-888B-3330A04D2F2F}" dt="2024-04-29T12:06:53.748" v="2895" actId="478"/>
          <ac:spMkLst>
            <pc:docMk/>
            <pc:sldMk cId="2263540616" sldId="318"/>
            <ac:spMk id="10" creationId="{0DC42A28-5F2D-1214-3CCC-36E98C65547F}"/>
          </ac:spMkLst>
        </pc:spChg>
        <pc:spChg chg="add del mod">
          <ac:chgData name="Omar Teixeira González" userId="4161c8ac-70df-4363-a33f-866eb7fc3731" providerId="ADAL" clId="{97C6A3A4-081E-41C7-888B-3330A04D2F2F}" dt="2024-04-29T12:06:54.939" v="2896" actId="478"/>
          <ac:spMkLst>
            <pc:docMk/>
            <pc:sldMk cId="2263540616" sldId="318"/>
            <ac:spMk id="11" creationId="{21FD4E05-78E0-CBA9-0823-B0314F8CABC9}"/>
          </ac:spMkLst>
        </pc:spChg>
        <pc:spChg chg="add del mod">
          <ac:chgData name="Omar Teixeira González" userId="4161c8ac-70df-4363-a33f-866eb7fc3731" providerId="ADAL" clId="{97C6A3A4-081E-41C7-888B-3330A04D2F2F}" dt="2024-04-29T12:06:58.020" v="2897" actId="478"/>
          <ac:spMkLst>
            <pc:docMk/>
            <pc:sldMk cId="2263540616" sldId="318"/>
            <ac:spMk id="12" creationId="{CB6FE1C5-76B9-B22F-A482-398C3CE313F5}"/>
          </ac:spMkLst>
        </pc:spChg>
        <pc:spChg chg="add del mod">
          <ac:chgData name="Omar Teixeira González" userId="4161c8ac-70df-4363-a33f-866eb7fc3731" providerId="ADAL" clId="{97C6A3A4-081E-41C7-888B-3330A04D2F2F}" dt="2024-04-29T12:07:00.270" v="2898" actId="478"/>
          <ac:spMkLst>
            <pc:docMk/>
            <pc:sldMk cId="2263540616" sldId="318"/>
            <ac:spMk id="13" creationId="{07CC4139-75B4-1A33-2F7B-6646C72B932D}"/>
          </ac:spMkLst>
        </pc:spChg>
        <pc:spChg chg="add del mod">
          <ac:chgData name="Omar Teixeira González" userId="4161c8ac-70df-4363-a33f-866eb7fc3731" providerId="ADAL" clId="{97C6A3A4-081E-41C7-888B-3330A04D2F2F}" dt="2024-04-29T12:07:05.307" v="2899" actId="478"/>
          <ac:spMkLst>
            <pc:docMk/>
            <pc:sldMk cId="2263540616" sldId="318"/>
            <ac:spMk id="14" creationId="{215FCB7C-B0EB-B399-EB35-184F44311583}"/>
          </ac:spMkLst>
        </pc:spChg>
        <pc:graphicFrameChg chg="add mod">
          <ac:chgData name="Omar Teixeira González" userId="4161c8ac-70df-4363-a33f-866eb7fc3731" providerId="ADAL" clId="{97C6A3A4-081E-41C7-888B-3330A04D2F2F}" dt="2024-04-29T12:07:36.908" v="2932" actId="1076"/>
          <ac:graphicFrameMkLst>
            <pc:docMk/>
            <pc:sldMk cId="2263540616" sldId="318"/>
            <ac:graphicFrameMk id="9" creationId="{2234F44C-27C9-0579-F9A0-D2EEB47B4656}"/>
          </ac:graphicFrameMkLst>
        </pc:graphicFrameChg>
        <pc:picChg chg="mod">
          <ac:chgData name="Omar Teixeira González" userId="4161c8ac-70df-4363-a33f-866eb7fc3731" providerId="ADAL" clId="{97C6A3A4-081E-41C7-888B-3330A04D2F2F}" dt="2024-04-28T15:57:46.345" v="2546" actId="1076"/>
          <ac:picMkLst>
            <pc:docMk/>
            <pc:sldMk cId="2263540616" sldId="318"/>
            <ac:picMk id="1026" creationId="{F4E15842-EA31-EEDE-E024-ED4A837A4548}"/>
          </ac:picMkLst>
        </pc:picChg>
      </pc:sldChg>
      <pc:sldChg chg="addSp delSp modSp mod">
        <pc:chgData name="Omar Teixeira González" userId="4161c8ac-70df-4363-a33f-866eb7fc3731" providerId="ADAL" clId="{97C6A3A4-081E-41C7-888B-3330A04D2F2F}" dt="2024-04-28T15:38:23.060" v="2418"/>
        <pc:sldMkLst>
          <pc:docMk/>
          <pc:sldMk cId="360045398" sldId="319"/>
        </pc:sldMkLst>
        <pc:spChg chg="del mod">
          <ac:chgData name="Omar Teixeira González" userId="4161c8ac-70df-4363-a33f-866eb7fc3731" providerId="ADAL" clId="{97C6A3A4-081E-41C7-888B-3330A04D2F2F}" dt="2024-04-28T15:38:21.334" v="2417" actId="478"/>
          <ac:spMkLst>
            <pc:docMk/>
            <pc:sldMk cId="360045398" sldId="319"/>
            <ac:spMk id="2" creationId="{E5BC34EE-83F5-FC57-F30B-878E3621276B}"/>
          </ac:spMkLst>
        </pc:spChg>
        <pc:spChg chg="add mod">
          <ac:chgData name="Omar Teixeira González" userId="4161c8ac-70df-4363-a33f-866eb7fc3731" providerId="ADAL" clId="{97C6A3A4-081E-41C7-888B-3330A04D2F2F}" dt="2024-04-28T15:38:23.060" v="2418"/>
          <ac:spMkLst>
            <pc:docMk/>
            <pc:sldMk cId="360045398" sldId="319"/>
            <ac:spMk id="3" creationId="{D3E7FFE4-F134-ED45-6B60-3F163816D3B3}"/>
          </ac:spMkLst>
        </pc:spChg>
        <pc:graphicFrameChg chg="mod modGraphic">
          <ac:chgData name="Omar Teixeira González" userId="4161c8ac-70df-4363-a33f-866eb7fc3731" providerId="ADAL" clId="{97C6A3A4-081E-41C7-888B-3330A04D2F2F}" dt="2024-04-28T14:57:07.344" v="2142" actId="123"/>
          <ac:graphicFrameMkLst>
            <pc:docMk/>
            <pc:sldMk cId="360045398" sldId="319"/>
            <ac:graphicFrameMk id="7" creationId="{FBBBF696-6D08-935C-5C2C-CBFA3707E6C8}"/>
          </ac:graphicFrameMkLst>
        </pc:graphicFrameChg>
      </pc:sldChg>
      <pc:sldChg chg="addSp delSp modSp mod">
        <pc:chgData name="Omar Teixeira González" userId="4161c8ac-70df-4363-a33f-866eb7fc3731" providerId="ADAL" clId="{97C6A3A4-081E-41C7-888B-3330A04D2F2F}" dt="2024-04-28T15:38:40.494" v="2424"/>
        <pc:sldMkLst>
          <pc:docMk/>
          <pc:sldMk cId="486932005" sldId="320"/>
        </pc:sldMkLst>
        <pc:spChg chg="del mod">
          <ac:chgData name="Omar Teixeira González" userId="4161c8ac-70df-4363-a33f-866eb7fc3731" providerId="ADAL" clId="{97C6A3A4-081E-41C7-888B-3330A04D2F2F}" dt="2024-04-28T15:38:39.048" v="2423" actId="478"/>
          <ac:spMkLst>
            <pc:docMk/>
            <pc:sldMk cId="486932005" sldId="320"/>
            <ac:spMk id="2" creationId="{E5BC34EE-83F5-FC57-F30B-878E3621276B}"/>
          </ac:spMkLst>
        </pc:spChg>
        <pc:spChg chg="add mod">
          <ac:chgData name="Omar Teixeira González" userId="4161c8ac-70df-4363-a33f-866eb7fc3731" providerId="ADAL" clId="{97C6A3A4-081E-41C7-888B-3330A04D2F2F}" dt="2024-04-28T15:38:40.494" v="2424"/>
          <ac:spMkLst>
            <pc:docMk/>
            <pc:sldMk cId="486932005" sldId="320"/>
            <ac:spMk id="3" creationId="{737C06B3-3D76-CA53-19ED-1A10102DA13E}"/>
          </ac:spMkLst>
        </pc:spChg>
        <pc:spChg chg="del mod">
          <ac:chgData name="Omar Teixeira González" userId="4161c8ac-70df-4363-a33f-866eb7fc3731" providerId="ADAL" clId="{97C6A3A4-081E-41C7-888B-3330A04D2F2F}" dt="2024-04-28T14:53:50.909" v="2107" actId="478"/>
          <ac:spMkLst>
            <pc:docMk/>
            <pc:sldMk cId="486932005" sldId="320"/>
            <ac:spMk id="9" creationId="{0D2DFC62-F012-0ABE-04D9-6A20BCB4D728}"/>
          </ac:spMkLst>
        </pc:spChg>
        <pc:graphicFrameChg chg="modGraphic">
          <ac:chgData name="Omar Teixeira González" userId="4161c8ac-70df-4363-a33f-866eb7fc3731" providerId="ADAL" clId="{97C6A3A4-081E-41C7-888B-3330A04D2F2F}" dt="2024-04-28T14:42:47.310" v="2007" actId="122"/>
          <ac:graphicFrameMkLst>
            <pc:docMk/>
            <pc:sldMk cId="486932005" sldId="320"/>
            <ac:graphicFrameMk id="7" creationId="{FBBBF696-6D08-935C-5C2C-CBFA3707E6C8}"/>
          </ac:graphicFrameMkLst>
        </pc:graphicFrameChg>
      </pc:sldChg>
      <pc:sldChg chg="addSp delSp modSp mod addCm delCm">
        <pc:chgData name="Omar Teixeira González" userId="4161c8ac-70df-4363-a33f-866eb7fc3731" providerId="ADAL" clId="{97C6A3A4-081E-41C7-888B-3330A04D2F2F}" dt="2024-04-29T01:20:13.474" v="2875"/>
        <pc:sldMkLst>
          <pc:docMk/>
          <pc:sldMk cId="532204420" sldId="321"/>
        </pc:sldMkLst>
        <pc:spChg chg="del mod">
          <ac:chgData name="Omar Teixeira González" userId="4161c8ac-70df-4363-a33f-866eb7fc3731" providerId="ADAL" clId="{97C6A3A4-081E-41C7-888B-3330A04D2F2F}" dt="2024-04-28T15:38:31.536" v="2420" actId="478"/>
          <ac:spMkLst>
            <pc:docMk/>
            <pc:sldMk cId="532204420" sldId="321"/>
            <ac:spMk id="2" creationId="{8FB0D955-6475-4F93-23D6-AE04266443AA}"/>
          </ac:spMkLst>
        </pc:spChg>
        <pc:spChg chg="add mod">
          <ac:chgData name="Omar Teixeira González" userId="4161c8ac-70df-4363-a33f-866eb7fc3731" providerId="ADAL" clId="{97C6A3A4-081E-41C7-888B-3330A04D2F2F}" dt="2024-04-28T15:38:33.913" v="2421"/>
          <ac:spMkLst>
            <pc:docMk/>
            <pc:sldMk cId="532204420" sldId="321"/>
            <ac:spMk id="3" creationId="{6B7CC619-D29D-B4B1-5F99-FE66F1891C3E}"/>
          </ac:spMkLst>
        </pc:spChg>
        <pc:extLst>
          <p:ext xmlns:p="http://schemas.openxmlformats.org/presentationml/2006/main" uri="{D6D511B9-2390-475A-947B-AFAB55BFBCF1}">
            <pc226:cmChg xmlns:pc226="http://schemas.microsoft.com/office/powerpoint/2022/06/main/command" chg="add del">
              <pc226:chgData name="Omar Teixeira González" userId="4161c8ac-70df-4363-a33f-866eb7fc3731" providerId="ADAL" clId="{97C6A3A4-081E-41C7-888B-3330A04D2F2F}" dt="2024-04-29T01:20:13.474" v="2875"/>
              <pc2:cmMkLst xmlns:pc2="http://schemas.microsoft.com/office/powerpoint/2019/9/main/command">
                <pc:docMk/>
                <pc:sldMk cId="532204420" sldId="321"/>
                <pc2:cmMk id="{5C5A2F93-B009-4D93-A571-3C8979C128B0}"/>
              </pc2:cmMkLst>
            </pc226:cmChg>
          </p:ext>
        </pc:extLst>
      </pc:sldChg>
      <pc:sldChg chg="addSp delSp modSp mod addCm">
        <pc:chgData name="Omar Teixeira González" userId="4161c8ac-70df-4363-a33f-866eb7fc3731" providerId="ADAL" clId="{97C6A3A4-081E-41C7-888B-3330A04D2F2F}" dt="2024-04-29T01:20:26.679" v="2876"/>
        <pc:sldMkLst>
          <pc:docMk/>
          <pc:sldMk cId="3039627543" sldId="322"/>
        </pc:sldMkLst>
        <pc:spChg chg="del mod">
          <ac:chgData name="Omar Teixeira González" userId="4161c8ac-70df-4363-a33f-866eb7fc3731" providerId="ADAL" clId="{97C6A3A4-081E-41C7-888B-3330A04D2F2F}" dt="2024-04-28T15:38:45.380" v="2426" actId="478"/>
          <ac:spMkLst>
            <pc:docMk/>
            <pc:sldMk cId="3039627543" sldId="322"/>
            <ac:spMk id="2" creationId="{C26E769B-D210-85B1-7F86-9A83B679096B}"/>
          </ac:spMkLst>
        </pc:spChg>
        <pc:spChg chg="add mod">
          <ac:chgData name="Omar Teixeira González" userId="4161c8ac-70df-4363-a33f-866eb7fc3731" providerId="ADAL" clId="{97C6A3A4-081E-41C7-888B-3330A04D2F2F}" dt="2024-04-28T15:38:46.877" v="2427"/>
          <ac:spMkLst>
            <pc:docMk/>
            <pc:sldMk cId="3039627543" sldId="322"/>
            <ac:spMk id="3" creationId="{FAD73996-6B99-1A23-1424-F9CFFFF4A2F0}"/>
          </ac:spMkLst>
        </pc:spChg>
        <pc:graphicFrameChg chg="modGraphic">
          <ac:chgData name="Omar Teixeira González" userId="4161c8ac-70df-4363-a33f-866eb7fc3731" providerId="ADAL" clId="{97C6A3A4-081E-41C7-888B-3330A04D2F2F}" dt="2024-04-28T14:42:32.607" v="2006" actId="12385"/>
          <ac:graphicFrameMkLst>
            <pc:docMk/>
            <pc:sldMk cId="3039627543" sldId="322"/>
            <ac:graphicFrameMk id="8" creationId="{8C2B8A5D-F279-33E0-01E6-B7900DBFE438}"/>
          </ac:graphicFrameMkLst>
        </pc:graphicFrameChg>
        <pc:extLst>
          <p:ext xmlns:p="http://schemas.openxmlformats.org/presentationml/2006/main" uri="{D6D511B9-2390-475A-947B-AFAB55BFBCF1}">
            <pc226:cmChg xmlns:pc226="http://schemas.microsoft.com/office/powerpoint/2022/06/main/command" chg="add">
              <pc226:chgData name="Omar Teixeira González" userId="4161c8ac-70df-4363-a33f-866eb7fc3731" providerId="ADAL" clId="{97C6A3A4-081E-41C7-888B-3330A04D2F2F}" dt="2024-04-29T01:20:26.679" v="2876"/>
              <pc2:cmMkLst xmlns:pc2="http://schemas.microsoft.com/office/powerpoint/2019/9/main/command">
                <pc:docMk/>
                <pc:sldMk cId="3039627543" sldId="322"/>
                <pc2:cmMk id="{3456F43B-10CA-4EC0-AC5E-339F6B489CA4}"/>
              </pc2:cmMkLst>
            </pc226:cmChg>
          </p:ext>
        </pc:extLst>
      </pc:sldChg>
      <pc:sldChg chg="addSp delSp modSp mod">
        <pc:chgData name="Omar Teixeira González" userId="4161c8ac-70df-4363-a33f-866eb7fc3731" providerId="ADAL" clId="{97C6A3A4-081E-41C7-888B-3330A04D2F2F}" dt="2024-04-28T15:38:53.253" v="2430"/>
        <pc:sldMkLst>
          <pc:docMk/>
          <pc:sldMk cId="3873355047" sldId="323"/>
        </pc:sldMkLst>
        <pc:spChg chg="del mod">
          <ac:chgData name="Omar Teixeira González" userId="4161c8ac-70df-4363-a33f-866eb7fc3731" providerId="ADAL" clId="{97C6A3A4-081E-41C7-888B-3330A04D2F2F}" dt="2024-04-28T15:38:51.693" v="2429" actId="478"/>
          <ac:spMkLst>
            <pc:docMk/>
            <pc:sldMk cId="3873355047" sldId="323"/>
            <ac:spMk id="2" creationId="{B673F3C7-3FBE-A52D-422F-CE8CF8DABAAA}"/>
          </ac:spMkLst>
        </pc:spChg>
        <pc:spChg chg="del mod">
          <ac:chgData name="Omar Teixeira González" userId="4161c8ac-70df-4363-a33f-866eb7fc3731" providerId="ADAL" clId="{97C6A3A4-081E-41C7-888B-3330A04D2F2F}" dt="2024-04-28T15:01:06.901" v="2192" actId="12084"/>
          <ac:spMkLst>
            <pc:docMk/>
            <pc:sldMk cId="3873355047" sldId="323"/>
            <ac:spMk id="3" creationId="{28D407C1-1429-6680-CDF0-C03E945B6780}"/>
          </ac:spMkLst>
        </pc:spChg>
        <pc:spChg chg="del mod">
          <ac:chgData name="Omar Teixeira González" userId="4161c8ac-70df-4363-a33f-866eb7fc3731" providerId="ADAL" clId="{97C6A3A4-081E-41C7-888B-3330A04D2F2F}" dt="2024-04-28T15:02:24.976" v="2199" actId="12084"/>
          <ac:spMkLst>
            <pc:docMk/>
            <pc:sldMk cId="3873355047" sldId="323"/>
            <ac:spMk id="11" creationId="{50FEE4D0-B255-043A-5043-54E900050EDA}"/>
          </ac:spMkLst>
        </pc:spChg>
        <pc:spChg chg="add mod">
          <ac:chgData name="Omar Teixeira González" userId="4161c8ac-70df-4363-a33f-866eb7fc3731" providerId="ADAL" clId="{97C6A3A4-081E-41C7-888B-3330A04D2F2F}" dt="2024-04-28T15:38:53.253" v="2430"/>
          <ac:spMkLst>
            <pc:docMk/>
            <pc:sldMk cId="3873355047" sldId="323"/>
            <ac:spMk id="14" creationId="{B70F00FD-7002-1EEF-CBBD-52D9A52A7A58}"/>
          </ac:spMkLst>
        </pc:spChg>
        <pc:graphicFrameChg chg="add mod">
          <ac:chgData name="Omar Teixeira González" userId="4161c8ac-70df-4363-a33f-866eb7fc3731" providerId="ADAL" clId="{97C6A3A4-081E-41C7-888B-3330A04D2F2F}" dt="2024-04-28T15:02:16.237" v="2198" actId="122"/>
          <ac:graphicFrameMkLst>
            <pc:docMk/>
            <pc:sldMk cId="3873355047" sldId="323"/>
            <ac:graphicFrameMk id="12" creationId="{D51C8E28-CD01-9365-C72D-41BB1FF7BABF}"/>
          </ac:graphicFrameMkLst>
        </pc:graphicFrameChg>
        <pc:graphicFrameChg chg="add mod">
          <ac:chgData name="Omar Teixeira González" userId="4161c8ac-70df-4363-a33f-866eb7fc3731" providerId="ADAL" clId="{97C6A3A4-081E-41C7-888B-3330A04D2F2F}" dt="2024-04-28T15:02:33.618" v="2201" actId="122"/>
          <ac:graphicFrameMkLst>
            <pc:docMk/>
            <pc:sldMk cId="3873355047" sldId="323"/>
            <ac:graphicFrameMk id="13" creationId="{C7C8C50A-42F7-7061-A69E-25336BDD3C68}"/>
          </ac:graphicFrameMkLst>
        </pc:graphicFrameChg>
        <pc:picChg chg="mod">
          <ac:chgData name="Omar Teixeira González" userId="4161c8ac-70df-4363-a33f-866eb7fc3731" providerId="ADAL" clId="{97C6A3A4-081E-41C7-888B-3330A04D2F2F}" dt="2024-04-28T14:58:38.684" v="2163" actId="1076"/>
          <ac:picMkLst>
            <pc:docMk/>
            <pc:sldMk cId="3873355047" sldId="323"/>
            <ac:picMk id="6" creationId="{78B181B5-F2D9-5878-1535-64CCD4A4DC91}"/>
          </ac:picMkLst>
        </pc:picChg>
        <pc:picChg chg="mod">
          <ac:chgData name="Omar Teixeira González" userId="4161c8ac-70df-4363-a33f-866eb7fc3731" providerId="ADAL" clId="{97C6A3A4-081E-41C7-888B-3330A04D2F2F}" dt="2024-04-28T14:58:46.263" v="2164" actId="1076"/>
          <ac:picMkLst>
            <pc:docMk/>
            <pc:sldMk cId="3873355047" sldId="323"/>
            <ac:picMk id="7" creationId="{19C8AF80-78E6-794E-B564-8E039B560410}"/>
          </ac:picMkLst>
        </pc:picChg>
      </pc:sldChg>
      <pc:sldChg chg="modSp mod">
        <pc:chgData name="Omar Teixeira González" userId="4161c8ac-70df-4363-a33f-866eb7fc3731" providerId="ADAL" clId="{97C6A3A4-081E-41C7-888B-3330A04D2F2F}" dt="2024-04-28T15:04:33.576" v="2213" actId="1076"/>
        <pc:sldMkLst>
          <pc:docMk/>
          <pc:sldMk cId="4252431141" sldId="324"/>
        </pc:sldMkLst>
        <pc:spChg chg="mod">
          <ac:chgData name="Omar Teixeira González" userId="4161c8ac-70df-4363-a33f-866eb7fc3731" providerId="ADAL" clId="{97C6A3A4-081E-41C7-888B-3330A04D2F2F}" dt="2024-04-28T15:04:33.576" v="2213" actId="1076"/>
          <ac:spMkLst>
            <pc:docMk/>
            <pc:sldMk cId="4252431141" sldId="324"/>
            <ac:spMk id="2" creationId="{7FF4AD30-96B3-87B1-ECF5-C7AAA12AB58A}"/>
          </ac:spMkLst>
        </pc:spChg>
      </pc:sldChg>
      <pc:sldChg chg="addSp delSp modSp mod">
        <pc:chgData name="Omar Teixeira González" userId="4161c8ac-70df-4363-a33f-866eb7fc3731" providerId="ADAL" clId="{97C6A3A4-081E-41C7-888B-3330A04D2F2F}" dt="2024-04-28T15:38:59.961" v="2433"/>
        <pc:sldMkLst>
          <pc:docMk/>
          <pc:sldMk cId="559004092" sldId="325"/>
        </pc:sldMkLst>
        <pc:spChg chg="del mod">
          <ac:chgData name="Omar Teixeira González" userId="4161c8ac-70df-4363-a33f-866eb7fc3731" providerId="ADAL" clId="{97C6A3A4-081E-41C7-888B-3330A04D2F2F}" dt="2024-04-28T15:38:58.557" v="2432" actId="478"/>
          <ac:spMkLst>
            <pc:docMk/>
            <pc:sldMk cId="559004092" sldId="325"/>
            <ac:spMk id="2" creationId="{B673F3C7-3FBE-A52D-422F-CE8CF8DABAAA}"/>
          </ac:spMkLst>
        </pc:spChg>
        <pc:spChg chg="del mod">
          <ac:chgData name="Omar Teixeira González" userId="4161c8ac-70df-4363-a33f-866eb7fc3731" providerId="ADAL" clId="{97C6A3A4-081E-41C7-888B-3330A04D2F2F}" dt="2024-04-28T15:02:49.612" v="2203" actId="12084"/>
          <ac:spMkLst>
            <pc:docMk/>
            <pc:sldMk cId="559004092" sldId="325"/>
            <ac:spMk id="11" creationId="{7D76A684-74DB-FEFA-0C4F-42169C9E572A}"/>
          </ac:spMkLst>
        </pc:spChg>
        <pc:spChg chg="del mod">
          <ac:chgData name="Omar Teixeira González" userId="4161c8ac-70df-4363-a33f-866eb7fc3731" providerId="ADAL" clId="{97C6A3A4-081E-41C7-888B-3330A04D2F2F}" dt="2024-04-28T15:02:45.596" v="2202" actId="12084"/>
          <ac:spMkLst>
            <pc:docMk/>
            <pc:sldMk cId="559004092" sldId="325"/>
            <ac:spMk id="12" creationId="{3C50FB35-7B99-04E8-CE03-81CBFEE55C5A}"/>
          </ac:spMkLst>
        </pc:spChg>
        <pc:spChg chg="add mod">
          <ac:chgData name="Omar Teixeira González" userId="4161c8ac-70df-4363-a33f-866eb7fc3731" providerId="ADAL" clId="{97C6A3A4-081E-41C7-888B-3330A04D2F2F}" dt="2024-04-28T15:38:59.961" v="2433"/>
          <ac:spMkLst>
            <pc:docMk/>
            <pc:sldMk cId="559004092" sldId="325"/>
            <ac:spMk id="14" creationId="{F1D150A1-405B-357D-722D-483A6B9E73E2}"/>
          </ac:spMkLst>
        </pc:spChg>
        <pc:graphicFrameChg chg="add mod">
          <ac:chgData name="Omar Teixeira González" userId="4161c8ac-70df-4363-a33f-866eb7fc3731" providerId="ADAL" clId="{97C6A3A4-081E-41C7-888B-3330A04D2F2F}" dt="2024-04-28T15:03:02.249" v="2207" actId="122"/>
          <ac:graphicFrameMkLst>
            <pc:docMk/>
            <pc:sldMk cId="559004092" sldId="325"/>
            <ac:graphicFrameMk id="3" creationId="{19901F67-6A31-DA20-287E-58BA93B9CBCF}"/>
          </ac:graphicFrameMkLst>
        </pc:graphicFrameChg>
        <pc:graphicFrameChg chg="add mod">
          <ac:chgData name="Omar Teixeira González" userId="4161c8ac-70df-4363-a33f-866eb7fc3731" providerId="ADAL" clId="{97C6A3A4-081E-41C7-888B-3330A04D2F2F}" dt="2024-04-28T15:02:56.226" v="2205" actId="12100"/>
          <ac:graphicFrameMkLst>
            <pc:docMk/>
            <pc:sldMk cId="559004092" sldId="325"/>
            <ac:graphicFrameMk id="13" creationId="{54FD0EB7-8A7F-4C71-F68B-8B6542FE59DA}"/>
          </ac:graphicFrameMkLst>
        </pc:graphicFrameChg>
        <pc:picChg chg="mod">
          <ac:chgData name="Omar Teixeira González" userId="4161c8ac-70df-4363-a33f-866eb7fc3731" providerId="ADAL" clId="{97C6A3A4-081E-41C7-888B-3330A04D2F2F}" dt="2024-04-28T14:59:46.551" v="2174" actId="1076"/>
          <ac:picMkLst>
            <pc:docMk/>
            <pc:sldMk cId="559004092" sldId="325"/>
            <ac:picMk id="9" creationId="{947ECFFC-4E0F-5637-ABA1-FF9D6976F0D1}"/>
          </ac:picMkLst>
        </pc:picChg>
      </pc:sldChg>
      <pc:sldChg chg="addSp delSp modSp mod">
        <pc:chgData name="Omar Teixeira González" userId="4161c8ac-70df-4363-a33f-866eb7fc3731" providerId="ADAL" clId="{97C6A3A4-081E-41C7-888B-3330A04D2F2F}" dt="2024-04-28T15:39:07.191" v="2437"/>
        <pc:sldMkLst>
          <pc:docMk/>
          <pc:sldMk cId="112853597" sldId="326"/>
        </pc:sldMkLst>
        <pc:spChg chg="del mod">
          <ac:chgData name="Omar Teixeira González" userId="4161c8ac-70df-4363-a33f-866eb7fc3731" providerId="ADAL" clId="{97C6A3A4-081E-41C7-888B-3330A04D2F2F}" dt="2024-04-28T15:39:05.257" v="2435" actId="478"/>
          <ac:spMkLst>
            <pc:docMk/>
            <pc:sldMk cId="112853597" sldId="326"/>
            <ac:spMk id="2" creationId="{B673F3C7-3FBE-A52D-422F-CE8CF8DABAAA}"/>
          </ac:spMkLst>
        </pc:spChg>
        <pc:spChg chg="add mod">
          <ac:chgData name="Omar Teixeira González" userId="4161c8ac-70df-4363-a33f-866eb7fc3731" providerId="ADAL" clId="{97C6A3A4-081E-41C7-888B-3330A04D2F2F}" dt="2024-04-28T15:39:07.191" v="2437"/>
          <ac:spMkLst>
            <pc:docMk/>
            <pc:sldMk cId="112853597" sldId="326"/>
            <ac:spMk id="6" creationId="{A5674ED7-0024-CD5C-6940-4BF136D87422}"/>
          </ac:spMkLst>
        </pc:spChg>
        <pc:spChg chg="del mod">
          <ac:chgData name="Omar Teixeira González" userId="4161c8ac-70df-4363-a33f-866eb7fc3731" providerId="ADAL" clId="{97C6A3A4-081E-41C7-888B-3330A04D2F2F}" dt="2024-04-28T15:03:16.032" v="2208" actId="12084"/>
          <ac:spMkLst>
            <pc:docMk/>
            <pc:sldMk cId="112853597" sldId="326"/>
            <ac:spMk id="11" creationId="{7D76A684-74DB-FEFA-0C4F-42169C9E572A}"/>
          </ac:spMkLst>
        </pc:spChg>
        <pc:graphicFrameChg chg="add mod">
          <ac:chgData name="Omar Teixeira González" userId="4161c8ac-70df-4363-a33f-866eb7fc3731" providerId="ADAL" clId="{97C6A3A4-081E-41C7-888B-3330A04D2F2F}" dt="2024-04-28T15:03:20.256" v="2210" actId="122"/>
          <ac:graphicFrameMkLst>
            <pc:docMk/>
            <pc:sldMk cId="112853597" sldId="326"/>
            <ac:graphicFrameMk id="3" creationId="{AB12413C-0C77-D537-A416-E1A0FB179E3D}"/>
          </ac:graphicFrameMkLst>
        </pc:graphicFrameChg>
        <pc:picChg chg="mod">
          <ac:chgData name="Omar Teixeira González" userId="4161c8ac-70df-4363-a33f-866eb7fc3731" providerId="ADAL" clId="{97C6A3A4-081E-41C7-888B-3330A04D2F2F}" dt="2024-04-28T15:00:16.422" v="2188" actId="1076"/>
          <ac:picMkLst>
            <pc:docMk/>
            <pc:sldMk cId="112853597" sldId="326"/>
            <ac:picMk id="10" creationId="{97850160-421E-43A8-63D5-BB924454F215}"/>
          </ac:picMkLst>
        </pc:picChg>
      </pc:sldChg>
      <pc:sldChg chg="addSp delSp modSp mod addCm modNotesTx">
        <pc:chgData name="Omar Teixeira González" userId="4161c8ac-70df-4363-a33f-866eb7fc3731" providerId="ADAL" clId="{97C6A3A4-081E-41C7-888B-3330A04D2F2F}" dt="2024-04-29T01:17:36.778" v="2866"/>
        <pc:sldMkLst>
          <pc:docMk/>
          <pc:sldMk cId="4055932358" sldId="327"/>
        </pc:sldMkLst>
        <pc:spChg chg="del">
          <ac:chgData name="Omar Teixeira González" userId="4161c8ac-70df-4363-a33f-866eb7fc3731" providerId="ADAL" clId="{97C6A3A4-081E-41C7-888B-3330A04D2F2F}" dt="2024-04-28T15:39:27.523" v="2440" actId="478"/>
          <ac:spMkLst>
            <pc:docMk/>
            <pc:sldMk cId="4055932358" sldId="327"/>
            <ac:spMk id="2" creationId="{4E6EF415-DF94-5D2B-944B-AC355AD234B0}"/>
          </ac:spMkLst>
        </pc:spChg>
        <pc:spChg chg="add del mod">
          <ac:chgData name="Omar Teixeira González" userId="4161c8ac-70df-4363-a33f-866eb7fc3731" providerId="ADAL" clId="{97C6A3A4-081E-41C7-888B-3330A04D2F2F}" dt="2024-04-28T15:39:30.500" v="2442"/>
          <ac:spMkLst>
            <pc:docMk/>
            <pc:sldMk cId="4055932358" sldId="327"/>
            <ac:spMk id="3" creationId="{F11CEF06-531D-F867-2A62-8CC2AA188FCF}"/>
          </ac:spMkLst>
        </pc:spChg>
        <pc:spChg chg="add del mod">
          <ac:chgData name="Omar Teixeira González" userId="4161c8ac-70df-4363-a33f-866eb7fc3731" providerId="ADAL" clId="{97C6A3A4-081E-41C7-888B-3330A04D2F2F}" dt="2024-04-28T15:39:29.111" v="2441" actId="478"/>
          <ac:spMkLst>
            <pc:docMk/>
            <pc:sldMk cId="4055932358" sldId="327"/>
            <ac:spMk id="13" creationId="{CFB50BF5-AB3B-56D6-B858-B5D08041EFEB}"/>
          </ac:spMkLst>
        </pc:spChg>
        <pc:extLst>
          <p:ext xmlns:p="http://schemas.openxmlformats.org/presentationml/2006/main" uri="{D6D511B9-2390-475A-947B-AFAB55BFBCF1}">
            <pc226:cmChg xmlns:pc226="http://schemas.microsoft.com/office/powerpoint/2022/06/main/command" chg="add">
              <pc226:chgData name="Omar Teixeira González" userId="4161c8ac-70df-4363-a33f-866eb7fc3731" providerId="ADAL" clId="{97C6A3A4-081E-41C7-888B-3330A04D2F2F}" dt="2024-04-29T01:17:36.778" v="2866"/>
              <pc2:cmMkLst xmlns:pc2="http://schemas.microsoft.com/office/powerpoint/2019/9/main/command">
                <pc:docMk/>
                <pc:sldMk cId="4055932358" sldId="327"/>
                <pc2:cmMk id="{30FEDDA4-B396-41B9-BD31-2366E87003F3}"/>
              </pc2:cmMkLst>
            </pc226:cmChg>
          </p:ext>
        </pc:extLst>
      </pc:sldChg>
      <pc:sldChg chg="new del">
        <pc:chgData name="Omar Teixeira González" userId="4161c8ac-70df-4363-a33f-866eb7fc3731" providerId="ADAL" clId="{97C6A3A4-081E-41C7-888B-3330A04D2F2F}" dt="2024-04-28T15:40:06.382" v="2450" actId="47"/>
        <pc:sldMkLst>
          <pc:docMk/>
          <pc:sldMk cId="1414910737" sldId="328"/>
        </pc:sldMkLst>
      </pc:sldChg>
      <pc:sldChg chg="addSp delSp modSp add mod addCm delCm">
        <pc:chgData name="Omar Teixeira González" userId="4161c8ac-70df-4363-a33f-866eb7fc3731" providerId="ADAL" clId="{97C6A3A4-081E-41C7-888B-3330A04D2F2F}" dt="2024-04-29T14:49:26.921" v="3431"/>
        <pc:sldMkLst>
          <pc:docMk/>
          <pc:sldMk cId="2059765068" sldId="328"/>
        </pc:sldMkLst>
        <pc:grpChg chg="del">
          <ac:chgData name="Omar Teixeira González" userId="4161c8ac-70df-4363-a33f-866eb7fc3731" providerId="ADAL" clId="{97C6A3A4-081E-41C7-888B-3330A04D2F2F}" dt="2024-04-28T15:40:13.797" v="2454" actId="478"/>
          <ac:grpSpMkLst>
            <pc:docMk/>
            <pc:sldMk cId="2059765068" sldId="328"/>
            <ac:grpSpMk id="17" creationId="{729C50DB-F745-7BFE-774B-CF3DBF493F74}"/>
          </ac:grpSpMkLst>
        </pc:grpChg>
        <pc:graphicFrameChg chg="add del mod">
          <ac:chgData name="Omar Teixeira González" userId="4161c8ac-70df-4363-a33f-866eb7fc3731" providerId="ADAL" clId="{97C6A3A4-081E-41C7-888B-3330A04D2F2F}" dt="2024-04-28T15:40:55.852" v="2459" actId="478"/>
          <ac:graphicFrameMkLst>
            <pc:docMk/>
            <pc:sldMk cId="2059765068" sldId="328"/>
            <ac:graphicFrameMk id="2" creationId="{260BD2D4-DAE4-D1B9-31E6-72FEDE37FBAF}"/>
          </ac:graphicFrameMkLst>
        </pc:graphicFrameChg>
        <pc:graphicFrameChg chg="add mod modGraphic">
          <ac:chgData name="Omar Teixeira González" userId="4161c8ac-70df-4363-a33f-866eb7fc3731" providerId="ADAL" clId="{97C6A3A4-081E-41C7-888B-3330A04D2F2F}" dt="2024-04-28T15:43:31.844" v="2478" actId="1076"/>
          <ac:graphicFrameMkLst>
            <pc:docMk/>
            <pc:sldMk cId="2059765068" sldId="328"/>
            <ac:graphicFrameMk id="3" creationId="{AD143E2C-4A60-54BA-56BE-3A32D2AE2E9B}"/>
          </ac:graphicFrameMkLst>
        </pc:graphicFrameChg>
        <pc:graphicFrameChg chg="del">
          <ac:chgData name="Omar Teixeira González" userId="4161c8ac-70df-4363-a33f-866eb7fc3731" providerId="ADAL" clId="{97C6A3A4-081E-41C7-888B-3330A04D2F2F}" dt="2024-04-28T15:40:11.131" v="2452" actId="478"/>
          <ac:graphicFrameMkLst>
            <pc:docMk/>
            <pc:sldMk cId="2059765068" sldId="328"/>
            <ac:graphicFrameMk id="7" creationId="{1C594B44-F4BA-0EE5-20D8-5998A202D88B}"/>
          </ac:graphicFrameMkLst>
        </pc:graphicFrameChg>
        <pc:graphicFrameChg chg="del">
          <ac:chgData name="Omar Teixeira González" userId="4161c8ac-70df-4363-a33f-866eb7fc3731" providerId="ADAL" clId="{97C6A3A4-081E-41C7-888B-3330A04D2F2F}" dt="2024-04-28T15:40:12.336" v="2453" actId="478"/>
          <ac:graphicFrameMkLst>
            <pc:docMk/>
            <pc:sldMk cId="2059765068" sldId="328"/>
            <ac:graphicFrameMk id="12" creationId="{1251C677-71D1-FE5B-6CE7-07D372B02630}"/>
          </ac:graphicFrameMkLst>
        </pc:graphicFrameChg>
        <pc:graphicFrameChg chg="del">
          <ac:chgData name="Omar Teixeira González" userId="4161c8ac-70df-4363-a33f-866eb7fc3731" providerId="ADAL" clId="{97C6A3A4-081E-41C7-888B-3330A04D2F2F}" dt="2024-04-28T15:40:15.226" v="2455" actId="478"/>
          <ac:graphicFrameMkLst>
            <pc:docMk/>
            <pc:sldMk cId="2059765068" sldId="328"/>
            <ac:graphicFrameMk id="14" creationId="{62770D99-E849-09A0-5135-625804451C62}"/>
          </ac:graphicFrameMkLst>
        </pc:graphicFrameChg>
        <pc:picChg chg="del mod">
          <ac:chgData name="Omar Teixeira González" userId="4161c8ac-70df-4363-a33f-866eb7fc3731" providerId="ADAL" clId="{97C6A3A4-081E-41C7-888B-3330A04D2F2F}" dt="2024-04-28T15:40:15.970" v="2457" actId="478"/>
          <ac:picMkLst>
            <pc:docMk/>
            <pc:sldMk cId="2059765068" sldId="328"/>
            <ac:picMk id="9" creationId="{00000000-0008-0000-0E00-000006000000}"/>
          </ac:picMkLst>
        </pc:picChg>
        <pc:extLst>
          <p:ext xmlns:p="http://schemas.openxmlformats.org/presentationml/2006/main" uri="{D6D511B9-2390-475A-947B-AFAB55BFBCF1}">
            <pc226:cmChg xmlns:pc226="http://schemas.microsoft.com/office/powerpoint/2022/06/main/command" chg="add del">
              <pc226:chgData name="Omar Teixeira González" userId="4161c8ac-70df-4363-a33f-866eb7fc3731" providerId="ADAL" clId="{97C6A3A4-081E-41C7-888B-3330A04D2F2F}" dt="2024-04-29T14:49:26.921" v="3431"/>
              <pc2:cmMkLst xmlns:pc2="http://schemas.microsoft.com/office/powerpoint/2019/9/main/command">
                <pc:docMk/>
                <pc:sldMk cId="2059765068" sldId="328"/>
                <pc2:cmMk id="{DA3373E9-3FED-4BE7-B97E-3D42FB9797D6}"/>
              </pc2:cmMkLst>
            </pc226:cmChg>
          </p:ext>
        </pc:extLst>
      </pc:sldChg>
      <pc:sldChg chg="modSp mod">
        <pc:chgData name="Omar Teixeira González" userId="4161c8ac-70df-4363-a33f-866eb7fc3731" providerId="ADAL" clId="{97C6A3A4-081E-41C7-888B-3330A04D2F2F}" dt="2024-04-29T14:54:04.647" v="3436" actId="403"/>
        <pc:sldMkLst>
          <pc:docMk/>
          <pc:sldMk cId="3124014971" sldId="329"/>
        </pc:sldMkLst>
        <pc:graphicFrameChg chg="mod modGraphic">
          <ac:chgData name="Omar Teixeira González" userId="4161c8ac-70df-4363-a33f-866eb7fc3731" providerId="ADAL" clId="{97C6A3A4-081E-41C7-888B-3330A04D2F2F}" dt="2024-04-29T14:54:04.647" v="3436" actId="403"/>
          <ac:graphicFrameMkLst>
            <pc:docMk/>
            <pc:sldMk cId="3124014971" sldId="329"/>
            <ac:graphicFrameMk id="9" creationId="{2DA22AC7-8568-D560-0E1E-470503A4ADF6}"/>
          </ac:graphicFrameMkLst>
        </pc:graphicFrameChg>
      </pc:sldChg>
      <pc:sldChg chg="modSp add del mod ord">
        <pc:chgData name="Omar Teixeira González" userId="4161c8ac-70df-4363-a33f-866eb7fc3731" providerId="ADAL" clId="{97C6A3A4-081E-41C7-888B-3330A04D2F2F}" dt="2024-04-29T14:34:53.722" v="3364"/>
        <pc:sldMkLst>
          <pc:docMk/>
          <pc:sldMk cId="3236766956" sldId="330"/>
        </pc:sldMkLst>
        <pc:graphicFrameChg chg="mod modGraphic">
          <ac:chgData name="Omar Teixeira González" userId="4161c8ac-70df-4363-a33f-866eb7fc3731" providerId="ADAL" clId="{97C6A3A4-081E-41C7-888B-3330A04D2F2F}" dt="2024-04-29T14:34:53.722" v="3364"/>
          <ac:graphicFrameMkLst>
            <pc:docMk/>
            <pc:sldMk cId="3236766956" sldId="330"/>
            <ac:graphicFrameMk id="8" creationId="{35B5A7AA-F397-56CD-324E-E5361B871ACB}"/>
          </ac:graphicFrameMkLst>
        </pc:graphicFrameChg>
      </pc:sldChg>
      <pc:sldChg chg="modSp del mod">
        <pc:chgData name="Omar Teixeira González" userId="4161c8ac-70df-4363-a33f-866eb7fc3731" providerId="ADAL" clId="{97C6A3A4-081E-41C7-888B-3330A04D2F2F}" dt="2024-04-29T14:21:51.943" v="3105" actId="2696"/>
        <pc:sldMkLst>
          <pc:docMk/>
          <pc:sldMk cId="2758631809" sldId="331"/>
        </pc:sldMkLst>
        <pc:graphicFrameChg chg="modGraphic">
          <ac:chgData name="Omar Teixeira González" userId="4161c8ac-70df-4363-a33f-866eb7fc3731" providerId="ADAL" clId="{97C6A3A4-081E-41C7-888B-3330A04D2F2F}" dt="2024-04-29T14:18:10.129" v="3065" actId="255"/>
          <ac:graphicFrameMkLst>
            <pc:docMk/>
            <pc:sldMk cId="2758631809" sldId="331"/>
            <ac:graphicFrameMk id="9" creationId="{2DA22AC7-8568-D560-0E1E-470503A4ADF6}"/>
          </ac:graphicFrameMkLst>
        </pc:graphicFrameChg>
      </pc:sldChg>
      <pc:sldChg chg="modSp add mod ord">
        <pc:chgData name="Omar Teixeira González" userId="4161c8ac-70df-4363-a33f-866eb7fc3731" providerId="ADAL" clId="{97C6A3A4-081E-41C7-888B-3330A04D2F2F}" dt="2024-04-29T14:54:15.710" v="3443" actId="403"/>
        <pc:sldMkLst>
          <pc:docMk/>
          <pc:sldMk cId="2692721528" sldId="332"/>
        </pc:sldMkLst>
        <pc:graphicFrameChg chg="mod modGraphic">
          <ac:chgData name="Omar Teixeira González" userId="4161c8ac-70df-4363-a33f-866eb7fc3731" providerId="ADAL" clId="{97C6A3A4-081E-41C7-888B-3330A04D2F2F}" dt="2024-04-29T14:54:15.710" v="3443" actId="403"/>
          <ac:graphicFrameMkLst>
            <pc:docMk/>
            <pc:sldMk cId="2692721528" sldId="332"/>
            <ac:graphicFrameMk id="9" creationId="{2DA22AC7-8568-D560-0E1E-470503A4ADF6}"/>
          </ac:graphicFrameMkLst>
        </pc:graphicFrameChg>
      </pc:sldChg>
      <pc:sldChg chg="modSp add mod">
        <pc:chgData name="Omar Teixeira González" userId="4161c8ac-70df-4363-a33f-866eb7fc3731" providerId="ADAL" clId="{97C6A3A4-081E-41C7-888B-3330A04D2F2F}" dt="2024-04-29T14:54:09.231" v="3437" actId="113"/>
        <pc:sldMkLst>
          <pc:docMk/>
          <pc:sldMk cId="1092815342" sldId="333"/>
        </pc:sldMkLst>
        <pc:graphicFrameChg chg="modGraphic">
          <ac:chgData name="Omar Teixeira González" userId="4161c8ac-70df-4363-a33f-866eb7fc3731" providerId="ADAL" clId="{97C6A3A4-081E-41C7-888B-3330A04D2F2F}" dt="2024-04-29T14:54:09.231" v="3437" actId="113"/>
          <ac:graphicFrameMkLst>
            <pc:docMk/>
            <pc:sldMk cId="1092815342" sldId="333"/>
            <ac:graphicFrameMk id="9" creationId="{2DA22AC7-8568-D560-0E1E-470503A4ADF6}"/>
          </ac:graphicFrameMkLst>
        </pc:graphicFrameChg>
      </pc:sldChg>
      <pc:sldChg chg="modSp add mod">
        <pc:chgData name="Omar Teixeira González" userId="4161c8ac-70df-4363-a33f-866eb7fc3731" providerId="ADAL" clId="{97C6A3A4-081E-41C7-888B-3330A04D2F2F}" dt="2024-04-29T14:54:13.181" v="3441" actId="404"/>
        <pc:sldMkLst>
          <pc:docMk/>
          <pc:sldMk cId="3195917697" sldId="334"/>
        </pc:sldMkLst>
        <pc:graphicFrameChg chg="mod modGraphic">
          <ac:chgData name="Omar Teixeira González" userId="4161c8ac-70df-4363-a33f-866eb7fc3731" providerId="ADAL" clId="{97C6A3A4-081E-41C7-888B-3330A04D2F2F}" dt="2024-04-29T14:54:13.181" v="3441" actId="404"/>
          <ac:graphicFrameMkLst>
            <pc:docMk/>
            <pc:sldMk cId="3195917697" sldId="334"/>
            <ac:graphicFrameMk id="9" creationId="{2DA22AC7-8568-D560-0E1E-470503A4ADF6}"/>
          </ac:graphicFrameMkLst>
        </pc:graphicFrameChg>
      </pc:sldChg>
    </pc:docChg>
  </pc:docChgLst>
  <pc:docChgLst>
    <pc:chgData name="Pablo Argallero Fernández" userId="9db76b0d-94f7-4d8b-9ecf-ca86e7ce7923" providerId="ADAL" clId="{9129D296-459E-4453-AA69-91C071F9BD3C}"/>
    <pc:docChg chg="undo redo custSel addSld delSld modSld sldOrd">
      <pc:chgData name="Pablo Argallero Fernández" userId="9db76b0d-94f7-4d8b-9ecf-ca86e7ce7923" providerId="ADAL" clId="{9129D296-459E-4453-AA69-91C071F9BD3C}" dt="2024-04-29T14:15:17.001" v="2376" actId="14734"/>
      <pc:docMkLst>
        <pc:docMk/>
      </pc:docMkLst>
      <pc:sldChg chg="modSp mod">
        <pc:chgData name="Pablo Argallero Fernández" userId="9db76b0d-94f7-4d8b-9ecf-ca86e7ce7923" providerId="ADAL" clId="{9129D296-459E-4453-AA69-91C071F9BD3C}" dt="2024-04-27T13:58:45.968" v="5" actId="122"/>
        <pc:sldMkLst>
          <pc:docMk/>
          <pc:sldMk cId="828426251" sldId="278"/>
        </pc:sldMkLst>
        <pc:graphicFrameChg chg="modGraphic">
          <ac:chgData name="Pablo Argallero Fernández" userId="9db76b0d-94f7-4d8b-9ecf-ca86e7ce7923" providerId="ADAL" clId="{9129D296-459E-4453-AA69-91C071F9BD3C}" dt="2024-04-27T13:58:45.968" v="5" actId="122"/>
          <ac:graphicFrameMkLst>
            <pc:docMk/>
            <pc:sldMk cId="828426251" sldId="278"/>
            <ac:graphicFrameMk id="4" creationId="{62247F08-97C7-FD44-59C3-3CA7ACFDF33C}"/>
          </ac:graphicFrameMkLst>
        </pc:graphicFrameChg>
      </pc:sldChg>
      <pc:sldChg chg="modSp mod">
        <pc:chgData name="Pablo Argallero Fernández" userId="9db76b0d-94f7-4d8b-9ecf-ca86e7ce7923" providerId="ADAL" clId="{9129D296-459E-4453-AA69-91C071F9BD3C}" dt="2024-04-28T15:47:36.678" v="1154" actId="1076"/>
        <pc:sldMkLst>
          <pc:docMk/>
          <pc:sldMk cId="3117776942" sldId="279"/>
        </pc:sldMkLst>
        <pc:spChg chg="mod">
          <ac:chgData name="Pablo Argallero Fernández" userId="9db76b0d-94f7-4d8b-9ecf-ca86e7ce7923" providerId="ADAL" clId="{9129D296-459E-4453-AA69-91C071F9BD3C}" dt="2024-04-27T13:52:30.703" v="0" actId="1076"/>
          <ac:spMkLst>
            <pc:docMk/>
            <pc:sldMk cId="3117776942" sldId="279"/>
            <ac:spMk id="2" creationId="{670EF032-F328-8F09-02DC-317E11256B53}"/>
          </ac:spMkLst>
        </pc:spChg>
        <pc:spChg chg="mod">
          <ac:chgData name="Pablo Argallero Fernández" userId="9db76b0d-94f7-4d8b-9ecf-ca86e7ce7923" providerId="ADAL" clId="{9129D296-459E-4453-AA69-91C071F9BD3C}" dt="2024-04-28T15:31:43.572" v="489" actId="13926"/>
          <ac:spMkLst>
            <pc:docMk/>
            <pc:sldMk cId="3117776942" sldId="279"/>
            <ac:spMk id="3" creationId="{D88090FE-4040-EEF5-61E3-DEB42870BE34}"/>
          </ac:spMkLst>
        </pc:spChg>
        <pc:picChg chg="mod">
          <ac:chgData name="Pablo Argallero Fernández" userId="9db76b0d-94f7-4d8b-9ecf-ca86e7ce7923" providerId="ADAL" clId="{9129D296-459E-4453-AA69-91C071F9BD3C}" dt="2024-04-28T15:47:36.678" v="1154" actId="1076"/>
          <ac:picMkLst>
            <pc:docMk/>
            <pc:sldMk cId="3117776942" sldId="279"/>
            <ac:picMk id="7" creationId="{A2BEAC8E-20DE-2C9D-2B36-C7D94DE74FE4}"/>
          </ac:picMkLst>
        </pc:picChg>
      </pc:sldChg>
      <pc:sldChg chg="ord modNotesTx">
        <pc:chgData name="Pablo Argallero Fernández" userId="9db76b0d-94f7-4d8b-9ecf-ca86e7ce7923" providerId="ADAL" clId="{9129D296-459E-4453-AA69-91C071F9BD3C}" dt="2024-04-28T16:15:30.648" v="1364" actId="20577"/>
        <pc:sldMkLst>
          <pc:docMk/>
          <pc:sldMk cId="2716918352" sldId="281"/>
        </pc:sldMkLst>
      </pc:sldChg>
      <pc:sldChg chg="modNotesTx">
        <pc:chgData name="Pablo Argallero Fernández" userId="9db76b0d-94f7-4d8b-9ecf-ca86e7ce7923" providerId="ADAL" clId="{9129D296-459E-4453-AA69-91C071F9BD3C}" dt="2024-04-28T16:14:52.720" v="1249"/>
        <pc:sldMkLst>
          <pc:docMk/>
          <pc:sldMk cId="2182372516" sldId="290"/>
        </pc:sldMkLst>
      </pc:sldChg>
      <pc:sldChg chg="modSp mod modNotesTx">
        <pc:chgData name="Pablo Argallero Fernández" userId="9db76b0d-94f7-4d8b-9ecf-ca86e7ce7923" providerId="ADAL" clId="{9129D296-459E-4453-AA69-91C071F9BD3C}" dt="2024-04-28T16:24:15.477" v="1552" actId="15"/>
        <pc:sldMkLst>
          <pc:docMk/>
          <pc:sldMk cId="2895397420" sldId="291"/>
        </pc:sldMkLst>
        <pc:graphicFrameChg chg="modGraphic">
          <ac:chgData name="Pablo Argallero Fernández" userId="9db76b0d-94f7-4d8b-9ecf-ca86e7ce7923" providerId="ADAL" clId="{9129D296-459E-4453-AA69-91C071F9BD3C}" dt="2024-04-28T16:24:15.477" v="1552" actId="15"/>
          <ac:graphicFrameMkLst>
            <pc:docMk/>
            <pc:sldMk cId="2895397420" sldId="291"/>
            <ac:graphicFrameMk id="3" creationId="{1E22A1E4-D037-9EB7-1525-F853975FD9EE}"/>
          </ac:graphicFrameMkLst>
        </pc:graphicFrameChg>
      </pc:sldChg>
      <pc:sldChg chg="modSp mod">
        <pc:chgData name="Pablo Argallero Fernández" userId="9db76b0d-94f7-4d8b-9ecf-ca86e7ce7923" providerId="ADAL" clId="{9129D296-459E-4453-AA69-91C071F9BD3C}" dt="2024-04-27T14:01:11.329" v="7" actId="1076"/>
        <pc:sldMkLst>
          <pc:docMk/>
          <pc:sldMk cId="2210908255" sldId="296"/>
        </pc:sldMkLst>
        <pc:picChg chg="mod">
          <ac:chgData name="Pablo Argallero Fernández" userId="9db76b0d-94f7-4d8b-9ecf-ca86e7ce7923" providerId="ADAL" clId="{9129D296-459E-4453-AA69-91C071F9BD3C}" dt="2024-04-27T14:01:11.329" v="7" actId="1076"/>
          <ac:picMkLst>
            <pc:docMk/>
            <pc:sldMk cId="2210908255" sldId="296"/>
            <ac:picMk id="4" creationId="{839E95A1-B05A-677B-C9C0-A418ECC457A8}"/>
          </ac:picMkLst>
        </pc:picChg>
      </pc:sldChg>
      <pc:sldChg chg="del">
        <pc:chgData name="Pablo Argallero Fernández" userId="9db76b0d-94f7-4d8b-9ecf-ca86e7ce7923" providerId="ADAL" clId="{9129D296-459E-4453-AA69-91C071F9BD3C}" dt="2024-04-29T12:27:46.675" v="2147" actId="2696"/>
        <pc:sldMkLst>
          <pc:docMk/>
          <pc:sldMk cId="2464762430" sldId="297"/>
        </pc:sldMkLst>
      </pc:sldChg>
      <pc:sldChg chg="addSp delSp modSp new mod">
        <pc:chgData name="Pablo Argallero Fernández" userId="9db76b0d-94f7-4d8b-9ecf-ca86e7ce7923" providerId="ADAL" clId="{9129D296-459E-4453-AA69-91C071F9BD3C}" dt="2024-04-27T14:26:33.370" v="63" actId="1076"/>
        <pc:sldMkLst>
          <pc:docMk/>
          <pc:sldMk cId="237780639" sldId="304"/>
        </pc:sldMkLst>
        <pc:spChg chg="mod">
          <ac:chgData name="Pablo Argallero Fernández" userId="9db76b0d-94f7-4d8b-9ecf-ca86e7ce7923" providerId="ADAL" clId="{9129D296-459E-4453-AA69-91C071F9BD3C}" dt="2024-04-27T14:08:55.127" v="45" actId="1076"/>
          <ac:spMkLst>
            <pc:docMk/>
            <pc:sldMk cId="237780639" sldId="304"/>
            <ac:spMk id="2" creationId="{0BDFFC69-B6F2-054A-A764-CF3A6071F2C0}"/>
          </ac:spMkLst>
        </pc:spChg>
        <pc:spChg chg="del">
          <ac:chgData name="Pablo Argallero Fernández" userId="9db76b0d-94f7-4d8b-9ecf-ca86e7ce7923" providerId="ADAL" clId="{9129D296-459E-4453-AA69-91C071F9BD3C}" dt="2024-04-27T14:08:37.744" v="43" actId="478"/>
          <ac:spMkLst>
            <pc:docMk/>
            <pc:sldMk cId="237780639" sldId="304"/>
            <ac:spMk id="3" creationId="{60F1900C-B82E-222F-1C96-E09347A9E712}"/>
          </ac:spMkLst>
        </pc:spChg>
        <pc:picChg chg="add del mod">
          <ac:chgData name="Pablo Argallero Fernández" userId="9db76b0d-94f7-4d8b-9ecf-ca86e7ce7923" providerId="ADAL" clId="{9129D296-459E-4453-AA69-91C071F9BD3C}" dt="2024-04-27T14:26:13.940" v="56" actId="478"/>
          <ac:picMkLst>
            <pc:docMk/>
            <pc:sldMk cId="237780639" sldId="304"/>
            <ac:picMk id="4" creationId="{73530934-1D92-27EC-0425-FDAA8C8251DB}"/>
          </ac:picMkLst>
        </pc:picChg>
        <pc:picChg chg="add mod">
          <ac:chgData name="Pablo Argallero Fernández" userId="9db76b0d-94f7-4d8b-9ecf-ca86e7ce7923" providerId="ADAL" clId="{9129D296-459E-4453-AA69-91C071F9BD3C}" dt="2024-04-27T14:26:33.370" v="63" actId="1076"/>
          <ac:picMkLst>
            <pc:docMk/>
            <pc:sldMk cId="237780639" sldId="304"/>
            <ac:picMk id="1026" creationId="{12E787C9-8CDC-BA40-20E5-DE2A3AD72783}"/>
          </ac:picMkLst>
        </pc:picChg>
      </pc:sldChg>
      <pc:sldChg chg="new del">
        <pc:chgData name="Pablo Argallero Fernández" userId="9db76b0d-94f7-4d8b-9ecf-ca86e7ce7923" providerId="ADAL" clId="{9129D296-459E-4453-AA69-91C071F9BD3C}" dt="2024-04-27T14:26:44.327" v="65" actId="47"/>
        <pc:sldMkLst>
          <pc:docMk/>
          <pc:sldMk cId="1211587668" sldId="305"/>
        </pc:sldMkLst>
      </pc:sldChg>
      <pc:sldChg chg="addSp delSp modSp add">
        <pc:chgData name="Pablo Argallero Fernández" userId="9db76b0d-94f7-4d8b-9ecf-ca86e7ce7923" providerId="ADAL" clId="{9129D296-459E-4453-AA69-91C071F9BD3C}" dt="2024-04-27T14:27:11.056" v="70" actId="1076"/>
        <pc:sldMkLst>
          <pc:docMk/>
          <pc:sldMk cId="3804176030" sldId="305"/>
        </pc:sldMkLst>
        <pc:picChg chg="del">
          <ac:chgData name="Pablo Argallero Fernández" userId="9db76b0d-94f7-4d8b-9ecf-ca86e7ce7923" providerId="ADAL" clId="{9129D296-459E-4453-AA69-91C071F9BD3C}" dt="2024-04-27T14:27:02.421" v="67" actId="478"/>
          <ac:picMkLst>
            <pc:docMk/>
            <pc:sldMk cId="3804176030" sldId="305"/>
            <ac:picMk id="1026" creationId="{12E787C9-8CDC-BA40-20E5-DE2A3AD72783}"/>
          </ac:picMkLst>
        </pc:picChg>
        <pc:picChg chg="add mod">
          <ac:chgData name="Pablo Argallero Fernández" userId="9db76b0d-94f7-4d8b-9ecf-ca86e7ce7923" providerId="ADAL" clId="{9129D296-459E-4453-AA69-91C071F9BD3C}" dt="2024-04-27T14:27:11.056" v="70" actId="1076"/>
          <ac:picMkLst>
            <pc:docMk/>
            <pc:sldMk cId="3804176030" sldId="305"/>
            <ac:picMk id="2050" creationId="{66C7F7E5-8AAB-59DD-33E6-BA2BE5CA2BD8}"/>
          </ac:picMkLst>
        </pc:picChg>
      </pc:sldChg>
      <pc:sldChg chg="addSp delSp modSp new mod">
        <pc:chgData name="Pablo Argallero Fernández" userId="9db76b0d-94f7-4d8b-9ecf-ca86e7ce7923" providerId="ADAL" clId="{9129D296-459E-4453-AA69-91C071F9BD3C}" dt="2024-04-27T14:57:39.302" v="225" actId="14100"/>
        <pc:sldMkLst>
          <pc:docMk/>
          <pc:sldMk cId="3028447815" sldId="306"/>
        </pc:sldMkLst>
        <pc:spChg chg="mod">
          <ac:chgData name="Pablo Argallero Fernández" userId="9db76b0d-94f7-4d8b-9ecf-ca86e7ce7923" providerId="ADAL" clId="{9129D296-459E-4453-AA69-91C071F9BD3C}" dt="2024-04-27T14:36:48.180" v="104" actId="1076"/>
          <ac:spMkLst>
            <pc:docMk/>
            <pc:sldMk cId="3028447815" sldId="306"/>
            <ac:spMk id="2" creationId="{B7109318-0963-F1EC-090F-4E4A8E98E005}"/>
          </ac:spMkLst>
        </pc:spChg>
        <pc:spChg chg="del">
          <ac:chgData name="Pablo Argallero Fernández" userId="9db76b0d-94f7-4d8b-9ecf-ca86e7ce7923" providerId="ADAL" clId="{9129D296-459E-4453-AA69-91C071F9BD3C}" dt="2024-04-27T14:36:50.906" v="105" actId="478"/>
          <ac:spMkLst>
            <pc:docMk/>
            <pc:sldMk cId="3028447815" sldId="306"/>
            <ac:spMk id="3" creationId="{DC643C2D-FAB0-258F-22CD-6DC0027161DF}"/>
          </ac:spMkLst>
        </pc:spChg>
        <pc:spChg chg="mod">
          <ac:chgData name="Pablo Argallero Fernández" userId="9db76b0d-94f7-4d8b-9ecf-ca86e7ce7923" providerId="ADAL" clId="{9129D296-459E-4453-AA69-91C071F9BD3C}" dt="2024-04-27T14:57:39.302" v="225" actId="14100"/>
          <ac:spMkLst>
            <pc:docMk/>
            <pc:sldMk cId="3028447815" sldId="306"/>
            <ac:spMk id="7" creationId="{B78BF9D3-6973-8812-0738-05A729BB7A95}"/>
          </ac:spMkLst>
        </pc:spChg>
        <pc:graphicFrameChg chg="add del mod modGraphic">
          <ac:chgData name="Pablo Argallero Fernández" userId="9db76b0d-94f7-4d8b-9ecf-ca86e7ce7923" providerId="ADAL" clId="{9129D296-459E-4453-AA69-91C071F9BD3C}" dt="2024-04-27T14:57:11.885" v="221" actId="478"/>
          <ac:graphicFrameMkLst>
            <pc:docMk/>
            <pc:sldMk cId="3028447815" sldId="306"/>
            <ac:graphicFrameMk id="6" creationId="{4F270C86-CBF7-7BE9-716F-47FEFD06ABD2}"/>
          </ac:graphicFrameMkLst>
        </pc:graphicFrameChg>
        <pc:picChg chg="add mod">
          <ac:chgData name="Pablo Argallero Fernández" userId="9db76b0d-94f7-4d8b-9ecf-ca86e7ce7923" providerId="ADAL" clId="{9129D296-459E-4453-AA69-91C071F9BD3C}" dt="2024-04-27T14:57:35.898" v="224" actId="1076"/>
          <ac:picMkLst>
            <pc:docMk/>
            <pc:sldMk cId="3028447815" sldId="306"/>
            <ac:picMk id="5" creationId="{C851E140-6F37-C2FB-1C85-D4EDCD0847A4}"/>
          </ac:picMkLst>
        </pc:picChg>
      </pc:sldChg>
      <pc:sldChg chg="modSp add mod">
        <pc:chgData name="Pablo Argallero Fernández" userId="9db76b0d-94f7-4d8b-9ecf-ca86e7ce7923" providerId="ADAL" clId="{9129D296-459E-4453-AA69-91C071F9BD3C}" dt="2024-04-27T15:03:55.663" v="243" actId="20577"/>
        <pc:sldMkLst>
          <pc:docMk/>
          <pc:sldMk cId="3645268670" sldId="307"/>
        </pc:sldMkLst>
        <pc:spChg chg="mod">
          <ac:chgData name="Pablo Argallero Fernández" userId="9db76b0d-94f7-4d8b-9ecf-ca86e7ce7923" providerId="ADAL" clId="{9129D296-459E-4453-AA69-91C071F9BD3C}" dt="2024-04-27T15:03:55.663" v="243" actId="20577"/>
          <ac:spMkLst>
            <pc:docMk/>
            <pc:sldMk cId="3645268670" sldId="307"/>
            <ac:spMk id="2" creationId="{0BDFFC69-B6F2-054A-A764-CF3A6071F2C0}"/>
          </ac:spMkLst>
        </pc:spChg>
        <pc:picChg chg="mod">
          <ac:chgData name="Pablo Argallero Fernández" userId="9db76b0d-94f7-4d8b-9ecf-ca86e7ce7923" providerId="ADAL" clId="{9129D296-459E-4453-AA69-91C071F9BD3C}" dt="2024-04-27T14:41:43.123" v="208" actId="14100"/>
          <ac:picMkLst>
            <pc:docMk/>
            <pc:sldMk cId="3645268670" sldId="307"/>
            <ac:picMk id="2050" creationId="{66C7F7E5-8AAB-59DD-33E6-BA2BE5CA2BD8}"/>
          </ac:picMkLst>
        </pc:picChg>
      </pc:sldChg>
      <pc:sldChg chg="modSp mod">
        <pc:chgData name="Pablo Argallero Fernández" userId="9db76b0d-94f7-4d8b-9ecf-ca86e7ce7923" providerId="ADAL" clId="{9129D296-459E-4453-AA69-91C071F9BD3C}" dt="2024-04-27T15:49:25.318" v="261" actId="20577"/>
        <pc:sldMkLst>
          <pc:docMk/>
          <pc:sldMk cId="4047587097" sldId="308"/>
        </pc:sldMkLst>
        <pc:graphicFrameChg chg="modGraphic">
          <ac:chgData name="Pablo Argallero Fernández" userId="9db76b0d-94f7-4d8b-9ecf-ca86e7ce7923" providerId="ADAL" clId="{9129D296-459E-4453-AA69-91C071F9BD3C}" dt="2024-04-27T15:49:25.318" v="261" actId="20577"/>
          <ac:graphicFrameMkLst>
            <pc:docMk/>
            <pc:sldMk cId="4047587097" sldId="308"/>
            <ac:graphicFrameMk id="14" creationId="{8883B6A3-9F97-811A-95DE-7C8944C1BFC6}"/>
          </ac:graphicFrameMkLst>
        </pc:graphicFrameChg>
      </pc:sldChg>
      <pc:sldChg chg="delSp modSp mod modNotesTx">
        <pc:chgData name="Pablo Argallero Fernández" userId="9db76b0d-94f7-4d8b-9ecf-ca86e7ce7923" providerId="ADAL" clId="{9129D296-459E-4453-AA69-91C071F9BD3C}" dt="2024-04-29T13:53:02.865" v="2282" actId="20577"/>
        <pc:sldMkLst>
          <pc:docMk/>
          <pc:sldMk cId="471904729" sldId="309"/>
        </pc:sldMkLst>
        <pc:spChg chg="mod">
          <ac:chgData name="Pablo Argallero Fernández" userId="9db76b0d-94f7-4d8b-9ecf-ca86e7ce7923" providerId="ADAL" clId="{9129D296-459E-4453-AA69-91C071F9BD3C}" dt="2024-04-29T13:53:02.865" v="2282" actId="20577"/>
          <ac:spMkLst>
            <pc:docMk/>
            <pc:sldMk cId="471904729" sldId="309"/>
            <ac:spMk id="2" creationId="{99D656C0-7C1B-4203-21A9-49A3D3B205F8}"/>
          </ac:spMkLst>
        </pc:spChg>
        <pc:spChg chg="del">
          <ac:chgData name="Pablo Argallero Fernández" userId="9db76b0d-94f7-4d8b-9ecf-ca86e7ce7923" providerId="ADAL" clId="{9129D296-459E-4453-AA69-91C071F9BD3C}" dt="2024-04-27T15:24:04.159" v="246" actId="478"/>
          <ac:spMkLst>
            <pc:docMk/>
            <pc:sldMk cId="471904729" sldId="309"/>
            <ac:spMk id="3" creationId="{D760F8D0-B972-BD4F-0646-E9541BFF7AAD}"/>
          </ac:spMkLst>
        </pc:spChg>
        <pc:graphicFrameChg chg="mod">
          <ac:chgData name="Pablo Argallero Fernández" userId="9db76b0d-94f7-4d8b-9ecf-ca86e7ce7923" providerId="ADAL" clId="{9129D296-459E-4453-AA69-91C071F9BD3C}" dt="2024-04-27T15:24:08.296" v="247" actId="1076"/>
          <ac:graphicFrameMkLst>
            <pc:docMk/>
            <pc:sldMk cId="471904729" sldId="309"/>
            <ac:graphicFrameMk id="6" creationId="{D68804A6-84E2-4092-4AC2-BE76C50E285F}"/>
          </ac:graphicFrameMkLst>
        </pc:graphicFrameChg>
      </pc:sldChg>
      <pc:sldChg chg="addSp delSp modSp new mod modNotesTx">
        <pc:chgData name="Pablo Argallero Fernández" userId="9db76b0d-94f7-4d8b-9ecf-ca86e7ce7923" providerId="ADAL" clId="{9129D296-459E-4453-AA69-91C071F9BD3C}" dt="2024-04-29T14:09:40.069" v="2359" actId="1076"/>
        <pc:sldMkLst>
          <pc:docMk/>
          <pc:sldMk cId="1726574514" sldId="310"/>
        </pc:sldMkLst>
        <pc:spChg chg="mod">
          <ac:chgData name="Pablo Argallero Fernández" userId="9db76b0d-94f7-4d8b-9ecf-ca86e7ce7923" providerId="ADAL" clId="{9129D296-459E-4453-AA69-91C071F9BD3C}" dt="2024-04-27T15:59:19.819" v="292" actId="1076"/>
          <ac:spMkLst>
            <pc:docMk/>
            <pc:sldMk cId="1726574514" sldId="310"/>
            <ac:spMk id="2" creationId="{5237BF00-CD16-5B18-ABC1-86BA21377941}"/>
          </ac:spMkLst>
        </pc:spChg>
        <pc:spChg chg="del">
          <ac:chgData name="Pablo Argallero Fernández" userId="9db76b0d-94f7-4d8b-9ecf-ca86e7ce7923" providerId="ADAL" clId="{9129D296-459E-4453-AA69-91C071F9BD3C}" dt="2024-04-27T15:58:39.580" v="291" actId="478"/>
          <ac:spMkLst>
            <pc:docMk/>
            <pc:sldMk cId="1726574514" sldId="310"/>
            <ac:spMk id="3" creationId="{FB15FF9A-C485-A58C-7C21-9C19B01DDED6}"/>
          </ac:spMkLst>
        </pc:spChg>
        <pc:graphicFrameChg chg="add mod">
          <ac:chgData name="Pablo Argallero Fernández" userId="9db76b0d-94f7-4d8b-9ecf-ca86e7ce7923" providerId="ADAL" clId="{9129D296-459E-4453-AA69-91C071F9BD3C}" dt="2024-04-29T14:09:40.069" v="2359" actId="1076"/>
          <ac:graphicFrameMkLst>
            <pc:docMk/>
            <pc:sldMk cId="1726574514" sldId="310"/>
            <ac:graphicFrameMk id="2" creationId="{DA70FB72-03B8-DC19-9105-1CE8ADC0C06E}"/>
          </ac:graphicFrameMkLst>
        </pc:graphicFrameChg>
        <pc:graphicFrameChg chg="add del mod modGraphic">
          <ac:chgData name="Pablo Argallero Fernández" userId="9db76b0d-94f7-4d8b-9ecf-ca86e7ce7923" providerId="ADAL" clId="{9129D296-459E-4453-AA69-91C071F9BD3C}" dt="2024-04-29T14:06:46.573" v="2305" actId="478"/>
          <ac:graphicFrameMkLst>
            <pc:docMk/>
            <pc:sldMk cId="1726574514" sldId="310"/>
            <ac:graphicFrameMk id="8" creationId="{35B5A7AA-F397-56CD-324E-E5361B871ACB}"/>
          </ac:graphicFrameMkLst>
        </pc:graphicFrameChg>
        <pc:graphicFrameChg chg="add del mod modGraphic">
          <ac:chgData name="Pablo Argallero Fernández" userId="9db76b0d-94f7-4d8b-9ecf-ca86e7ce7923" providerId="ADAL" clId="{9129D296-459E-4453-AA69-91C071F9BD3C}" dt="2024-04-29T14:06:44.990" v="2304" actId="478"/>
          <ac:graphicFrameMkLst>
            <pc:docMk/>
            <pc:sldMk cId="1726574514" sldId="310"/>
            <ac:graphicFrameMk id="9" creationId="{2DA22AC7-8568-D560-0E1E-470503A4ADF6}"/>
          </ac:graphicFrameMkLst>
        </pc:graphicFrameChg>
        <pc:picChg chg="add mod">
          <ac:chgData name="Pablo Argallero Fernández" userId="9db76b0d-94f7-4d8b-9ecf-ca86e7ce7923" providerId="ADAL" clId="{9129D296-459E-4453-AA69-91C071F9BD3C}" dt="2024-04-29T14:09:37.260" v="2358" actId="1076"/>
          <ac:picMkLst>
            <pc:docMk/>
            <pc:sldMk cId="1726574514" sldId="310"/>
            <ac:picMk id="6" creationId="{74654BB4-63CA-9285-7061-0176815DE4BB}"/>
          </ac:picMkLst>
        </pc:picChg>
        <pc:picChg chg="add del mod">
          <ac:chgData name="Pablo Argallero Fernández" userId="9db76b0d-94f7-4d8b-9ecf-ca86e7ce7923" providerId="ADAL" clId="{9129D296-459E-4453-AA69-91C071F9BD3C}" dt="2024-04-27T16:01:32.574" v="298" actId="478"/>
          <ac:picMkLst>
            <pc:docMk/>
            <pc:sldMk cId="1726574514" sldId="310"/>
            <ac:picMk id="7" creationId="{AC844FD9-2802-2BCB-4FC9-01744B4050B4}"/>
          </ac:picMkLst>
        </pc:picChg>
      </pc:sldChg>
      <pc:sldChg chg="new del">
        <pc:chgData name="Pablo Argallero Fernández" userId="9db76b0d-94f7-4d8b-9ecf-ca86e7ce7923" providerId="ADAL" clId="{9129D296-459E-4453-AA69-91C071F9BD3C}" dt="2024-04-27T15:09:39.615" v="245" actId="2696"/>
        <pc:sldMkLst>
          <pc:docMk/>
          <pc:sldMk cId="4011355027" sldId="310"/>
        </pc:sldMkLst>
      </pc:sldChg>
      <pc:sldChg chg="modSp mod modNotesTx">
        <pc:chgData name="Pablo Argallero Fernández" userId="9db76b0d-94f7-4d8b-9ecf-ca86e7ce7923" providerId="ADAL" clId="{9129D296-459E-4453-AA69-91C071F9BD3C}" dt="2024-04-29T13:58:24.824" v="2298" actId="20577"/>
        <pc:sldMkLst>
          <pc:docMk/>
          <pc:sldMk cId="2649125423" sldId="311"/>
        </pc:sldMkLst>
        <pc:spChg chg="mod">
          <ac:chgData name="Pablo Argallero Fernández" userId="9db76b0d-94f7-4d8b-9ecf-ca86e7ce7923" providerId="ADAL" clId="{9129D296-459E-4453-AA69-91C071F9BD3C}" dt="2024-04-27T16:04:51.105" v="331" actId="1076"/>
          <ac:spMkLst>
            <pc:docMk/>
            <pc:sldMk cId="2649125423" sldId="311"/>
            <ac:spMk id="8" creationId="{4B8E6ACB-320C-6941-C927-779D68EF2D3F}"/>
          </ac:spMkLst>
        </pc:spChg>
        <pc:graphicFrameChg chg="modGraphic">
          <ac:chgData name="Pablo Argallero Fernández" userId="9db76b0d-94f7-4d8b-9ecf-ca86e7ce7923" providerId="ADAL" clId="{9129D296-459E-4453-AA69-91C071F9BD3C}" dt="2024-04-29T13:58:24.824" v="2298" actId="20577"/>
          <ac:graphicFrameMkLst>
            <pc:docMk/>
            <pc:sldMk cId="2649125423" sldId="311"/>
            <ac:graphicFrameMk id="6" creationId="{9F4886EB-6FD9-C2DD-1D64-08230E41C010}"/>
          </ac:graphicFrameMkLst>
        </pc:graphicFrameChg>
      </pc:sldChg>
      <pc:sldChg chg="modSp mod">
        <pc:chgData name="Pablo Argallero Fernández" userId="9db76b0d-94f7-4d8b-9ecf-ca86e7ce7923" providerId="ADAL" clId="{9129D296-459E-4453-AA69-91C071F9BD3C}" dt="2024-04-29T13:54:33.412" v="2295" actId="1076"/>
        <pc:sldMkLst>
          <pc:docMk/>
          <pc:sldMk cId="2114917615" sldId="312"/>
        </pc:sldMkLst>
        <pc:spChg chg="mod">
          <ac:chgData name="Pablo Argallero Fernández" userId="9db76b0d-94f7-4d8b-9ecf-ca86e7ce7923" providerId="ADAL" clId="{9129D296-459E-4453-AA69-91C071F9BD3C}" dt="2024-04-29T13:54:14.713" v="2293" actId="20577"/>
          <ac:spMkLst>
            <pc:docMk/>
            <pc:sldMk cId="2114917615" sldId="312"/>
            <ac:spMk id="6" creationId="{8EFAA999-1DA5-77AC-5C4E-9AF2D098B574}"/>
          </ac:spMkLst>
        </pc:spChg>
        <pc:grpChg chg="mod">
          <ac:chgData name="Pablo Argallero Fernández" userId="9db76b0d-94f7-4d8b-9ecf-ca86e7ce7923" providerId="ADAL" clId="{9129D296-459E-4453-AA69-91C071F9BD3C}" dt="2024-04-29T13:54:33.412" v="2295" actId="1076"/>
          <ac:grpSpMkLst>
            <pc:docMk/>
            <pc:sldMk cId="2114917615" sldId="312"/>
            <ac:grpSpMk id="18" creationId="{A8E24369-3A4B-E214-A9F1-49D3FE3CEDBF}"/>
          </ac:grpSpMkLst>
        </pc:grpChg>
        <pc:graphicFrameChg chg="modGraphic">
          <ac:chgData name="Pablo Argallero Fernández" userId="9db76b0d-94f7-4d8b-9ecf-ca86e7ce7923" providerId="ADAL" clId="{9129D296-459E-4453-AA69-91C071F9BD3C}" dt="2024-04-28T16:03:58.956" v="1171" actId="403"/>
          <ac:graphicFrameMkLst>
            <pc:docMk/>
            <pc:sldMk cId="2114917615" sldId="312"/>
            <ac:graphicFrameMk id="7" creationId="{1C594B44-F4BA-0EE5-20D8-5998A202D88B}"/>
          </ac:graphicFrameMkLst>
        </pc:graphicFrameChg>
        <pc:graphicFrameChg chg="mod modGraphic">
          <ac:chgData name="Pablo Argallero Fernández" userId="9db76b0d-94f7-4d8b-9ecf-ca86e7ce7923" providerId="ADAL" clId="{9129D296-459E-4453-AA69-91C071F9BD3C}" dt="2024-04-28T16:03:08.457" v="1169" actId="2062"/>
          <ac:graphicFrameMkLst>
            <pc:docMk/>
            <pc:sldMk cId="2114917615" sldId="312"/>
            <ac:graphicFrameMk id="14" creationId="{62770D99-E849-09A0-5135-625804451C62}"/>
          </ac:graphicFrameMkLst>
        </pc:graphicFrameChg>
      </pc:sldChg>
      <pc:sldChg chg="modNotesTx">
        <pc:chgData name="Pablo Argallero Fernández" userId="9db76b0d-94f7-4d8b-9ecf-ca86e7ce7923" providerId="ADAL" clId="{9129D296-459E-4453-AA69-91C071F9BD3C}" dt="2024-04-28T16:39:44.864" v="1817" actId="20577"/>
        <pc:sldMkLst>
          <pc:docMk/>
          <pc:sldMk cId="1129169735" sldId="313"/>
        </pc:sldMkLst>
      </pc:sldChg>
      <pc:sldChg chg="addSp delSp modSp mod">
        <pc:chgData name="Pablo Argallero Fernández" userId="9db76b0d-94f7-4d8b-9ecf-ca86e7ce7923" providerId="ADAL" clId="{9129D296-459E-4453-AA69-91C071F9BD3C}" dt="2024-04-29T13:32:13.057" v="2224"/>
        <pc:sldMkLst>
          <pc:docMk/>
          <pc:sldMk cId="2600785329" sldId="314"/>
        </pc:sldMkLst>
        <pc:spChg chg="mod">
          <ac:chgData name="Pablo Argallero Fernández" userId="9db76b0d-94f7-4d8b-9ecf-ca86e7ce7923" providerId="ADAL" clId="{9129D296-459E-4453-AA69-91C071F9BD3C}" dt="2024-04-27T16:31:24.605" v="386" actId="1076"/>
          <ac:spMkLst>
            <pc:docMk/>
            <pc:sldMk cId="2600785329" sldId="314"/>
            <ac:spMk id="8" creationId="{24F7AD0D-8F5E-0512-6CFF-889610607C19}"/>
          </ac:spMkLst>
        </pc:spChg>
        <pc:spChg chg="mod">
          <ac:chgData name="Pablo Argallero Fernández" userId="9db76b0d-94f7-4d8b-9ecf-ca86e7ce7923" providerId="ADAL" clId="{9129D296-459E-4453-AA69-91C071F9BD3C}" dt="2024-04-27T16:31:28.971" v="387" actId="1076"/>
          <ac:spMkLst>
            <pc:docMk/>
            <pc:sldMk cId="2600785329" sldId="314"/>
            <ac:spMk id="9" creationId="{6006470D-3D08-94AD-3ABD-3CE2EE45B1CA}"/>
          </ac:spMkLst>
        </pc:spChg>
        <pc:spChg chg="add del mod">
          <ac:chgData name="Pablo Argallero Fernández" userId="9db76b0d-94f7-4d8b-9ecf-ca86e7ce7923" providerId="ADAL" clId="{9129D296-459E-4453-AA69-91C071F9BD3C}" dt="2024-04-27T16:34:42.025" v="451" actId="478"/>
          <ac:spMkLst>
            <pc:docMk/>
            <pc:sldMk cId="2600785329" sldId="314"/>
            <ac:spMk id="12" creationId="{395041FC-D6DE-6B91-1A8E-B85667DBDDF5}"/>
          </ac:spMkLst>
        </pc:spChg>
        <pc:graphicFrameChg chg="del mod modGraphic">
          <ac:chgData name="Pablo Argallero Fernández" userId="9db76b0d-94f7-4d8b-9ecf-ca86e7ce7923" providerId="ADAL" clId="{9129D296-459E-4453-AA69-91C071F9BD3C}" dt="2024-04-27T16:34:37.399" v="449" actId="478"/>
          <ac:graphicFrameMkLst>
            <pc:docMk/>
            <pc:sldMk cId="2600785329" sldId="314"/>
            <ac:graphicFrameMk id="6" creationId="{ECE88BE7-3268-A50C-4E4C-72ECC9293AFD}"/>
          </ac:graphicFrameMkLst>
        </pc:graphicFrameChg>
        <pc:graphicFrameChg chg="mod modGraphic">
          <ac:chgData name="Pablo Argallero Fernández" userId="9db76b0d-94f7-4d8b-9ecf-ca86e7ce7923" providerId="ADAL" clId="{9129D296-459E-4453-AA69-91C071F9BD3C}" dt="2024-04-29T13:32:13.057" v="2224"/>
          <ac:graphicFrameMkLst>
            <pc:docMk/>
            <pc:sldMk cId="2600785329" sldId="314"/>
            <ac:graphicFrameMk id="11" creationId="{0ED918C3-1F40-D519-C0C8-4ECCE1B827E2}"/>
          </ac:graphicFrameMkLst>
        </pc:graphicFrameChg>
        <pc:graphicFrameChg chg="add mod modGraphic">
          <ac:chgData name="Pablo Argallero Fernández" userId="9db76b0d-94f7-4d8b-9ecf-ca86e7ce7923" providerId="ADAL" clId="{9129D296-459E-4453-AA69-91C071F9BD3C}" dt="2024-04-27T17:32:51.789" v="487" actId="113"/>
          <ac:graphicFrameMkLst>
            <pc:docMk/>
            <pc:sldMk cId="2600785329" sldId="314"/>
            <ac:graphicFrameMk id="13" creationId="{D128A2EB-8E8C-53F6-6597-8104C82548F5}"/>
          </ac:graphicFrameMkLst>
        </pc:graphicFrameChg>
      </pc:sldChg>
      <pc:sldChg chg="modSp mod">
        <pc:chgData name="Pablo Argallero Fernández" userId="9db76b0d-94f7-4d8b-9ecf-ca86e7ce7923" providerId="ADAL" clId="{9129D296-459E-4453-AA69-91C071F9BD3C}" dt="2024-04-27T16:33:54.247" v="446" actId="108"/>
        <pc:sldMkLst>
          <pc:docMk/>
          <pc:sldMk cId="1683333622" sldId="315"/>
        </pc:sldMkLst>
        <pc:spChg chg="mod">
          <ac:chgData name="Pablo Argallero Fernández" userId="9db76b0d-94f7-4d8b-9ecf-ca86e7ce7923" providerId="ADAL" clId="{9129D296-459E-4453-AA69-91C071F9BD3C}" dt="2024-04-27T16:32:44.347" v="395" actId="1076"/>
          <ac:spMkLst>
            <pc:docMk/>
            <pc:sldMk cId="1683333622" sldId="315"/>
            <ac:spMk id="8" creationId="{24F7AD0D-8F5E-0512-6CFF-889610607C19}"/>
          </ac:spMkLst>
        </pc:spChg>
        <pc:spChg chg="mod">
          <ac:chgData name="Pablo Argallero Fernández" userId="9db76b0d-94f7-4d8b-9ecf-ca86e7ce7923" providerId="ADAL" clId="{9129D296-459E-4453-AA69-91C071F9BD3C}" dt="2024-04-27T16:32:48.766" v="396" actId="1076"/>
          <ac:spMkLst>
            <pc:docMk/>
            <pc:sldMk cId="1683333622" sldId="315"/>
            <ac:spMk id="9" creationId="{6006470D-3D08-94AD-3ABD-3CE2EE45B1CA}"/>
          </ac:spMkLst>
        </pc:spChg>
        <pc:graphicFrameChg chg="mod modGraphic">
          <ac:chgData name="Pablo Argallero Fernández" userId="9db76b0d-94f7-4d8b-9ecf-ca86e7ce7923" providerId="ADAL" clId="{9129D296-459E-4453-AA69-91C071F9BD3C}" dt="2024-04-27T16:33:54.247" v="446" actId="108"/>
          <ac:graphicFrameMkLst>
            <pc:docMk/>
            <pc:sldMk cId="1683333622" sldId="315"/>
            <ac:graphicFrameMk id="6" creationId="{ECE88BE7-3268-A50C-4E4C-72ECC9293AFD}"/>
          </ac:graphicFrameMkLst>
        </pc:graphicFrameChg>
        <pc:graphicFrameChg chg="mod">
          <ac:chgData name="Pablo Argallero Fernández" userId="9db76b0d-94f7-4d8b-9ecf-ca86e7ce7923" providerId="ADAL" clId="{9129D296-459E-4453-AA69-91C071F9BD3C}" dt="2024-04-27T16:32:53.702" v="398" actId="1076"/>
          <ac:graphicFrameMkLst>
            <pc:docMk/>
            <pc:sldMk cId="1683333622" sldId="315"/>
            <ac:graphicFrameMk id="7" creationId="{80F76B76-DC41-2F93-F73E-660D18865338}"/>
          </ac:graphicFrameMkLst>
        </pc:graphicFrameChg>
      </pc:sldChg>
      <pc:sldChg chg="addSp delSp modSp mod">
        <pc:chgData name="Pablo Argallero Fernández" userId="9db76b0d-94f7-4d8b-9ecf-ca86e7ce7923" providerId="ADAL" clId="{9129D296-459E-4453-AA69-91C071F9BD3C}" dt="2024-04-29T14:04:53.674" v="2300"/>
        <pc:sldMkLst>
          <pc:docMk/>
          <pc:sldMk cId="1712323196" sldId="316"/>
        </pc:sldMkLst>
        <pc:spChg chg="add del mod">
          <ac:chgData name="Pablo Argallero Fernández" userId="9db76b0d-94f7-4d8b-9ecf-ca86e7ce7923" providerId="ADAL" clId="{9129D296-459E-4453-AA69-91C071F9BD3C}" dt="2024-04-29T13:28:58.673" v="2179" actId="478"/>
          <ac:spMkLst>
            <pc:docMk/>
            <pc:sldMk cId="1712323196" sldId="316"/>
            <ac:spMk id="3" creationId="{678AB353-A20D-67A1-2E27-CCAD3AA96F80}"/>
          </ac:spMkLst>
        </pc:spChg>
        <pc:graphicFrameChg chg="del mod modGraphic">
          <ac:chgData name="Pablo Argallero Fernández" userId="9db76b0d-94f7-4d8b-9ecf-ca86e7ce7923" providerId="ADAL" clId="{9129D296-459E-4453-AA69-91C071F9BD3C}" dt="2024-04-29T13:28:56.353" v="2178" actId="478"/>
          <ac:graphicFrameMkLst>
            <pc:docMk/>
            <pc:sldMk cId="1712323196" sldId="316"/>
            <ac:graphicFrameMk id="6" creationId="{28E9EE09-2F2F-5253-DAC2-D8249428B6FA}"/>
          </ac:graphicFrameMkLst>
        </pc:graphicFrameChg>
        <pc:graphicFrameChg chg="del mod modGraphic">
          <ac:chgData name="Pablo Argallero Fernández" userId="9db76b0d-94f7-4d8b-9ecf-ca86e7ce7923" providerId="ADAL" clId="{9129D296-459E-4453-AA69-91C071F9BD3C}" dt="2024-04-29T13:29:00.033" v="2180" actId="478"/>
          <ac:graphicFrameMkLst>
            <pc:docMk/>
            <pc:sldMk cId="1712323196" sldId="316"/>
            <ac:graphicFrameMk id="7" creationId="{3C209351-842A-7952-2475-0D252C2F00A1}"/>
          </ac:graphicFrameMkLst>
        </pc:graphicFrameChg>
        <pc:graphicFrameChg chg="mod modGraphic">
          <ac:chgData name="Pablo Argallero Fernández" userId="9db76b0d-94f7-4d8b-9ecf-ca86e7ce7923" providerId="ADAL" clId="{9129D296-459E-4453-AA69-91C071F9BD3C}" dt="2024-04-29T14:04:53.674" v="2300"/>
          <ac:graphicFrameMkLst>
            <pc:docMk/>
            <pc:sldMk cId="1712323196" sldId="316"/>
            <ac:graphicFrameMk id="8" creationId="{35D915EB-0EEE-DF85-A5E0-687C8F2A3115}"/>
          </ac:graphicFrameMkLst>
        </pc:graphicFrameChg>
      </pc:sldChg>
      <pc:sldChg chg="addSp delSp modSp mod">
        <pc:chgData name="Pablo Argallero Fernández" userId="9db76b0d-94f7-4d8b-9ecf-ca86e7ce7923" providerId="ADAL" clId="{9129D296-459E-4453-AA69-91C071F9BD3C}" dt="2024-04-28T15:56:44.943" v="1158" actId="1076"/>
        <pc:sldMkLst>
          <pc:docMk/>
          <pc:sldMk cId="2263540616" sldId="318"/>
        </pc:sldMkLst>
        <pc:spChg chg="add mod">
          <ac:chgData name="Pablo Argallero Fernández" userId="9db76b0d-94f7-4d8b-9ecf-ca86e7ce7923" providerId="ADAL" clId="{9129D296-459E-4453-AA69-91C071F9BD3C}" dt="2024-04-28T15:47:04.250" v="1151" actId="1076"/>
          <ac:spMkLst>
            <pc:docMk/>
            <pc:sldMk cId="2263540616" sldId="318"/>
            <ac:spMk id="2" creationId="{5F4CACC9-C92B-8F82-F1F8-4B20482222BD}"/>
          </ac:spMkLst>
        </pc:spChg>
        <pc:spChg chg="del">
          <ac:chgData name="Pablo Argallero Fernández" userId="9db76b0d-94f7-4d8b-9ecf-ca86e7ce7923" providerId="ADAL" clId="{9129D296-459E-4453-AA69-91C071F9BD3C}" dt="2024-04-28T15:31:32.505" v="488" actId="478"/>
          <ac:spMkLst>
            <pc:docMk/>
            <pc:sldMk cId="2263540616" sldId="318"/>
            <ac:spMk id="3" creationId="{C3DF06E1-3EE6-BDE2-0A2E-BAF784897707}"/>
          </ac:spMkLst>
        </pc:spChg>
        <pc:spChg chg="mod">
          <ac:chgData name="Pablo Argallero Fernández" userId="9db76b0d-94f7-4d8b-9ecf-ca86e7ce7923" providerId="ADAL" clId="{9129D296-459E-4453-AA69-91C071F9BD3C}" dt="2024-04-28T15:43:26.835" v="884" actId="20577"/>
          <ac:spMkLst>
            <pc:docMk/>
            <pc:sldMk cId="2263540616" sldId="318"/>
            <ac:spMk id="6" creationId="{61F40A25-A9B3-3D21-42EA-13A0FB516252}"/>
          </ac:spMkLst>
        </pc:spChg>
        <pc:picChg chg="add mod">
          <ac:chgData name="Pablo Argallero Fernández" userId="9db76b0d-94f7-4d8b-9ecf-ca86e7ce7923" providerId="ADAL" clId="{9129D296-459E-4453-AA69-91C071F9BD3C}" dt="2024-04-28T15:56:44.943" v="1158" actId="1076"/>
          <ac:picMkLst>
            <pc:docMk/>
            <pc:sldMk cId="2263540616" sldId="318"/>
            <ac:picMk id="1026" creationId="{F4E15842-EA31-EEDE-E024-ED4A837A4548}"/>
          </ac:picMkLst>
        </pc:picChg>
      </pc:sldChg>
      <pc:sldChg chg="modSp mod modNotesTx">
        <pc:chgData name="Pablo Argallero Fernández" userId="9db76b0d-94f7-4d8b-9ecf-ca86e7ce7923" providerId="ADAL" clId="{9129D296-459E-4453-AA69-91C071F9BD3C}" dt="2024-04-28T16:54:11.992" v="2129" actId="20577"/>
        <pc:sldMkLst>
          <pc:docMk/>
          <pc:sldMk cId="360045398" sldId="319"/>
        </pc:sldMkLst>
        <pc:graphicFrameChg chg="modGraphic">
          <ac:chgData name="Pablo Argallero Fernández" userId="9db76b0d-94f7-4d8b-9ecf-ca86e7ce7923" providerId="ADAL" clId="{9129D296-459E-4453-AA69-91C071F9BD3C}" dt="2024-04-28T16:54:11.992" v="2129" actId="20577"/>
          <ac:graphicFrameMkLst>
            <pc:docMk/>
            <pc:sldMk cId="360045398" sldId="319"/>
            <ac:graphicFrameMk id="7" creationId="{FBBBF696-6D08-935C-5C2C-CBFA3707E6C8}"/>
          </ac:graphicFrameMkLst>
        </pc:graphicFrameChg>
      </pc:sldChg>
      <pc:sldChg chg="modSp mod">
        <pc:chgData name="Pablo Argallero Fernández" userId="9db76b0d-94f7-4d8b-9ecf-ca86e7ce7923" providerId="ADAL" clId="{9129D296-459E-4453-AA69-91C071F9BD3C}" dt="2024-04-28T16:57:56.782" v="2145" actId="13926"/>
        <pc:sldMkLst>
          <pc:docMk/>
          <pc:sldMk cId="486932005" sldId="320"/>
        </pc:sldMkLst>
        <pc:graphicFrameChg chg="modGraphic">
          <ac:chgData name="Pablo Argallero Fernández" userId="9db76b0d-94f7-4d8b-9ecf-ca86e7ce7923" providerId="ADAL" clId="{9129D296-459E-4453-AA69-91C071F9BD3C}" dt="2024-04-28T16:57:56.782" v="2145" actId="13926"/>
          <ac:graphicFrameMkLst>
            <pc:docMk/>
            <pc:sldMk cId="486932005" sldId="320"/>
            <ac:graphicFrameMk id="7" creationId="{FBBBF696-6D08-935C-5C2C-CBFA3707E6C8}"/>
          </ac:graphicFrameMkLst>
        </pc:graphicFrameChg>
      </pc:sldChg>
      <pc:sldChg chg="delCm">
        <pc:chgData name="Pablo Argallero Fernández" userId="9db76b0d-94f7-4d8b-9ecf-ca86e7ce7923" providerId="ADAL" clId="{9129D296-459E-4453-AA69-91C071F9BD3C}" dt="2024-04-29T12:23:39.430" v="2146"/>
        <pc:sldMkLst>
          <pc:docMk/>
          <pc:sldMk cId="3039627543" sldId="322"/>
        </pc:sldMkLst>
        <pc:extLst>
          <p:ext xmlns:p="http://schemas.openxmlformats.org/presentationml/2006/main" uri="{D6D511B9-2390-475A-947B-AFAB55BFBCF1}">
            <pc226:cmChg xmlns:pc226="http://schemas.microsoft.com/office/powerpoint/2022/06/main/command" chg="del">
              <pc226:chgData name="Pablo Argallero Fernández" userId="9db76b0d-94f7-4d8b-9ecf-ca86e7ce7923" providerId="ADAL" clId="{9129D296-459E-4453-AA69-91C071F9BD3C}" dt="2024-04-29T12:23:39.430" v="2146"/>
              <pc2:cmMkLst xmlns:pc2="http://schemas.microsoft.com/office/powerpoint/2019/9/main/command">
                <pc:docMk/>
                <pc:sldMk cId="3039627543" sldId="322"/>
                <pc2:cmMk id="{3456F43B-10CA-4EC0-AC5E-339F6B489CA4}"/>
              </pc2:cmMkLst>
            </pc226:cmChg>
          </p:ext>
        </pc:extLst>
      </pc:sldChg>
      <pc:sldChg chg="del">
        <pc:chgData name="Pablo Argallero Fernández" userId="9db76b0d-94f7-4d8b-9ecf-ca86e7ce7923" providerId="ADAL" clId="{9129D296-459E-4453-AA69-91C071F9BD3C}" dt="2024-04-29T12:32:04.646" v="2148" actId="2696"/>
        <pc:sldMkLst>
          <pc:docMk/>
          <pc:sldMk cId="112853597" sldId="326"/>
        </pc:sldMkLst>
      </pc:sldChg>
      <pc:sldChg chg="delSp modSp add mod">
        <pc:chgData name="Pablo Argallero Fernández" userId="9db76b0d-94f7-4d8b-9ecf-ca86e7ce7923" providerId="ADAL" clId="{9129D296-459E-4453-AA69-91C071F9BD3C}" dt="2024-04-29T14:15:12.104" v="2374"/>
        <pc:sldMkLst>
          <pc:docMk/>
          <pc:sldMk cId="3124014971" sldId="329"/>
        </pc:sldMkLst>
        <pc:graphicFrameChg chg="del">
          <ac:chgData name="Pablo Argallero Fernández" userId="9db76b0d-94f7-4d8b-9ecf-ca86e7ce7923" providerId="ADAL" clId="{9129D296-459E-4453-AA69-91C071F9BD3C}" dt="2024-04-29T14:08:48.121" v="2344" actId="478"/>
          <ac:graphicFrameMkLst>
            <pc:docMk/>
            <pc:sldMk cId="3124014971" sldId="329"/>
            <ac:graphicFrameMk id="8" creationId="{35B5A7AA-F397-56CD-324E-E5361B871ACB}"/>
          </ac:graphicFrameMkLst>
        </pc:graphicFrameChg>
        <pc:graphicFrameChg chg="mod modGraphic">
          <ac:chgData name="Pablo Argallero Fernández" userId="9db76b0d-94f7-4d8b-9ecf-ca86e7ce7923" providerId="ADAL" clId="{9129D296-459E-4453-AA69-91C071F9BD3C}" dt="2024-04-29T14:15:12.104" v="2374"/>
          <ac:graphicFrameMkLst>
            <pc:docMk/>
            <pc:sldMk cId="3124014971" sldId="329"/>
            <ac:graphicFrameMk id="9" creationId="{2DA22AC7-8568-D560-0E1E-470503A4ADF6}"/>
          </ac:graphicFrameMkLst>
        </pc:graphicFrameChg>
        <pc:picChg chg="del">
          <ac:chgData name="Pablo Argallero Fernández" userId="9db76b0d-94f7-4d8b-9ecf-ca86e7ce7923" providerId="ADAL" clId="{9129D296-459E-4453-AA69-91C071F9BD3C}" dt="2024-04-29T14:08:47.153" v="2343" actId="478"/>
          <ac:picMkLst>
            <pc:docMk/>
            <pc:sldMk cId="3124014971" sldId="329"/>
            <ac:picMk id="6" creationId="{74654BB4-63CA-9285-7061-0176815DE4BB}"/>
          </ac:picMkLst>
        </pc:picChg>
      </pc:sldChg>
      <pc:sldChg chg="new del">
        <pc:chgData name="Pablo Argallero Fernández" userId="9db76b0d-94f7-4d8b-9ecf-ca86e7ce7923" providerId="ADAL" clId="{9129D296-459E-4453-AA69-91C071F9BD3C}" dt="2024-04-29T14:06:36.847" v="2302" actId="2696"/>
        <pc:sldMkLst>
          <pc:docMk/>
          <pc:sldMk cId="3402779425" sldId="329"/>
        </pc:sldMkLst>
      </pc:sldChg>
      <pc:sldChg chg="add">
        <pc:chgData name="Pablo Argallero Fernández" userId="9db76b0d-94f7-4d8b-9ecf-ca86e7ce7923" providerId="ADAL" clId="{9129D296-459E-4453-AA69-91C071F9BD3C}" dt="2024-04-29T14:08:44.253" v="2342" actId="2890"/>
        <pc:sldMkLst>
          <pc:docMk/>
          <pc:sldMk cId="3236766956" sldId="330"/>
        </pc:sldMkLst>
      </pc:sldChg>
      <pc:sldChg chg="modSp add mod">
        <pc:chgData name="Pablo Argallero Fernández" userId="9db76b0d-94f7-4d8b-9ecf-ca86e7ce7923" providerId="ADAL" clId="{9129D296-459E-4453-AA69-91C071F9BD3C}" dt="2024-04-29T14:15:17.001" v="2376" actId="14734"/>
        <pc:sldMkLst>
          <pc:docMk/>
          <pc:sldMk cId="2758631809" sldId="331"/>
        </pc:sldMkLst>
        <pc:graphicFrameChg chg="mod modGraphic">
          <ac:chgData name="Pablo Argallero Fernández" userId="9db76b0d-94f7-4d8b-9ecf-ca86e7ce7923" providerId="ADAL" clId="{9129D296-459E-4453-AA69-91C071F9BD3C}" dt="2024-04-29T14:15:17.001" v="2376" actId="14734"/>
          <ac:graphicFrameMkLst>
            <pc:docMk/>
            <pc:sldMk cId="2758631809" sldId="331"/>
            <ac:graphicFrameMk id="9" creationId="{2DA22AC7-8568-D560-0E1E-470503A4ADF6}"/>
          </ac:graphicFrameMkLst>
        </pc:graphicFrameChg>
      </pc:sldChg>
    </pc:docChg>
  </pc:docChgLst>
  <pc:docChgLst>
    <pc:chgData name="Mercurio Verde Hopson" userId="123087e5-6d4a-4800-a916-3cf517212c45" providerId="ADAL" clId="{4B496D58-FE23-C24D-83DF-1741F4C2A5A2}"/>
    <pc:docChg chg="modSld">
      <pc:chgData name="Mercurio Verde Hopson" userId="123087e5-6d4a-4800-a916-3cf517212c45" providerId="ADAL" clId="{4B496D58-FE23-C24D-83DF-1741F4C2A5A2}" dt="2024-04-30T16:48:58.295" v="1" actId="14100"/>
      <pc:docMkLst>
        <pc:docMk/>
      </pc:docMkLst>
      <pc:sldChg chg="modSp">
        <pc:chgData name="Mercurio Verde Hopson" userId="123087e5-6d4a-4800-a916-3cf517212c45" providerId="ADAL" clId="{4B496D58-FE23-C24D-83DF-1741F4C2A5A2}" dt="2024-04-30T16:48:58.295" v="1" actId="14100"/>
        <pc:sldMkLst>
          <pc:docMk/>
          <pc:sldMk cId="3236766956" sldId="330"/>
        </pc:sldMkLst>
        <pc:graphicFrameChg chg="mod modGraphic">
          <ac:chgData name="Mercurio Verde Hopson" userId="123087e5-6d4a-4800-a916-3cf517212c45" providerId="ADAL" clId="{4B496D58-FE23-C24D-83DF-1741F4C2A5A2}" dt="2024-04-30T16:48:58.295" v="1" actId="14100"/>
          <ac:graphicFrameMkLst>
            <pc:docMk/>
            <pc:sldMk cId="3236766956" sldId="330"/>
            <ac:graphicFrameMk id="8" creationId="{35B5A7AA-F397-56CD-324E-E5361B871ACB}"/>
          </ac:graphicFrameMkLst>
        </pc:graphicFrameChg>
      </pc:sldChg>
    </pc:docChg>
  </pc:docChgLst>
  <pc:docChgLst>
    <pc:chgData name="Pablo Argallero Fernández" userId="9db76b0d-94f7-4d8b-9ecf-ca86e7ce7923" providerId="ADAL" clId="{174EFB63-1434-430A-A9F8-E886180F8310}"/>
    <pc:docChg chg="undo custSel modSld">
      <pc:chgData name="Pablo Argallero Fernández" userId="9db76b0d-94f7-4d8b-9ecf-ca86e7ce7923" providerId="ADAL" clId="{174EFB63-1434-430A-A9F8-E886180F8310}" dt="2024-03-26T15:41:18.505" v="122" actId="1076"/>
      <pc:docMkLst>
        <pc:docMk/>
      </pc:docMkLst>
      <pc:sldChg chg="addSp modSp mod">
        <pc:chgData name="Pablo Argallero Fernández" userId="9db76b0d-94f7-4d8b-9ecf-ca86e7ce7923" providerId="ADAL" clId="{174EFB63-1434-430A-A9F8-E886180F8310}" dt="2024-03-26T15:41:18.505" v="122" actId="1076"/>
        <pc:sldMkLst>
          <pc:docMk/>
          <pc:sldMk cId="2698426468" sldId="256"/>
        </pc:sldMkLst>
        <pc:spChg chg="mod">
          <ac:chgData name="Pablo Argallero Fernández" userId="9db76b0d-94f7-4d8b-9ecf-ca86e7ce7923" providerId="ADAL" clId="{174EFB63-1434-430A-A9F8-E886180F8310}" dt="2024-03-26T15:41:13.624" v="121" actId="404"/>
          <ac:spMkLst>
            <pc:docMk/>
            <pc:sldMk cId="2698426468" sldId="256"/>
            <ac:spMk id="2" creationId="{00000000-0000-0000-0000-000000000000}"/>
          </ac:spMkLst>
        </pc:spChg>
        <pc:spChg chg="mod">
          <ac:chgData name="Pablo Argallero Fernández" userId="9db76b0d-94f7-4d8b-9ecf-ca86e7ce7923" providerId="ADAL" clId="{174EFB63-1434-430A-A9F8-E886180F8310}" dt="2024-03-26T15:38:34.028" v="12" actId="20577"/>
          <ac:spMkLst>
            <pc:docMk/>
            <pc:sldMk cId="2698426468" sldId="256"/>
            <ac:spMk id="3" creationId="{00000000-0000-0000-0000-000000000000}"/>
          </ac:spMkLst>
        </pc:spChg>
        <pc:spChg chg="mod">
          <ac:chgData name="Pablo Argallero Fernández" userId="9db76b0d-94f7-4d8b-9ecf-ca86e7ce7923" providerId="ADAL" clId="{174EFB63-1434-430A-A9F8-E886180F8310}" dt="2024-03-26T15:40:11.320" v="58" actId="1076"/>
          <ac:spMkLst>
            <pc:docMk/>
            <pc:sldMk cId="2698426468" sldId="256"/>
            <ac:spMk id="4" creationId="{00000000-0000-0000-0000-000000000000}"/>
          </ac:spMkLst>
        </pc:spChg>
        <pc:spChg chg="add mod">
          <ac:chgData name="Pablo Argallero Fernández" userId="9db76b0d-94f7-4d8b-9ecf-ca86e7ce7923" providerId="ADAL" clId="{174EFB63-1434-430A-A9F8-E886180F8310}" dt="2024-03-26T15:41:18.505" v="122" actId="1076"/>
          <ac:spMkLst>
            <pc:docMk/>
            <pc:sldMk cId="2698426468" sldId="256"/>
            <ac:spMk id="7" creationId="{AF412512-3293-8048-900E-DC3451130FB8}"/>
          </ac:spMkLst>
        </pc:spChg>
        <pc:spChg chg="mod">
          <ac:chgData name="Pablo Argallero Fernández" userId="9db76b0d-94f7-4d8b-9ecf-ca86e7ce7923" providerId="ADAL" clId="{174EFB63-1434-430A-A9F8-E886180F8310}" dt="2024-03-26T15:40:38.052" v="66" actId="1076"/>
          <ac:spMkLst>
            <pc:docMk/>
            <pc:sldMk cId="2698426468" sldId="256"/>
            <ac:spMk id="10" creationId="{00000000-0000-0000-0000-000000000000}"/>
          </ac:spMkLst>
        </pc:spChg>
        <pc:grpChg chg="mod">
          <ac:chgData name="Pablo Argallero Fernández" userId="9db76b0d-94f7-4d8b-9ecf-ca86e7ce7923" providerId="ADAL" clId="{174EFB63-1434-430A-A9F8-E886180F8310}" dt="2024-03-26T15:40:38.052" v="66" actId="1076"/>
          <ac:grpSpMkLst>
            <pc:docMk/>
            <pc:sldMk cId="2698426468" sldId="256"/>
            <ac:grpSpMk id="11" creationId="{00000000-0000-0000-0000-000000000000}"/>
          </ac:grpSpMkLst>
        </pc:grpChg>
        <pc:picChg chg="mod">
          <ac:chgData name="Pablo Argallero Fernández" userId="9db76b0d-94f7-4d8b-9ecf-ca86e7ce7923" providerId="ADAL" clId="{174EFB63-1434-430A-A9F8-E886180F8310}" dt="2024-03-26T15:40:38.052" v="66" actId="1076"/>
          <ac:picMkLst>
            <pc:docMk/>
            <pc:sldMk cId="2698426468" sldId="256"/>
            <ac:picMk id="6" creationId="{00000000-0000-0000-0000-000000000000}"/>
          </ac:picMkLst>
        </pc:picChg>
        <pc:picChg chg="mod">
          <ac:chgData name="Pablo Argallero Fernández" userId="9db76b0d-94f7-4d8b-9ecf-ca86e7ce7923" providerId="ADAL" clId="{174EFB63-1434-430A-A9F8-E886180F8310}" dt="2024-03-26T15:40:38.052" v="66" actId="1076"/>
          <ac:picMkLst>
            <pc:docMk/>
            <pc:sldMk cId="2698426468" sldId="256"/>
            <ac:picMk id="1026" creationId="{00000000-0000-0000-0000-000000000000}"/>
          </ac:picMkLst>
        </pc:picChg>
        <pc:picChg chg="mod">
          <ac:chgData name="Pablo Argallero Fernández" userId="9db76b0d-94f7-4d8b-9ecf-ca86e7ce7923" providerId="ADAL" clId="{174EFB63-1434-430A-A9F8-E886180F8310}" dt="2024-03-26T15:40:38.052" v="66" actId="1076"/>
          <ac:picMkLst>
            <pc:docMk/>
            <pc:sldMk cId="2698426468" sldId="256"/>
            <ac:picMk id="1029" creationId="{00000000-0000-0000-0000-000000000000}"/>
          </ac:picMkLst>
        </pc:picChg>
      </pc:sldChg>
    </pc:docChg>
  </pc:docChgLst>
  <pc:docChgLst>
    <pc:chgData name="Mercurio Verde Hopson" userId="S::uo282436@uniovi.es::123087e5-6d4a-4800-a916-3cf517212c45" providerId="AD" clId="Web-{A3053E4B-872B-7CF4-ECF9-F341189CEAF6}"/>
    <pc:docChg chg="addSld modSld">
      <pc:chgData name="Mercurio Verde Hopson" userId="S::uo282436@uniovi.es::123087e5-6d4a-4800-a916-3cf517212c45" providerId="AD" clId="Web-{A3053E4B-872B-7CF4-ECF9-F341189CEAF6}" dt="2024-04-28T14:54:59.454" v="308" actId="1076"/>
      <pc:docMkLst>
        <pc:docMk/>
      </pc:docMkLst>
      <pc:sldChg chg="addSp delSp modSp">
        <pc:chgData name="Mercurio Verde Hopson" userId="S::uo282436@uniovi.es::123087e5-6d4a-4800-a916-3cf517212c45" providerId="AD" clId="Web-{A3053E4B-872B-7CF4-ECF9-F341189CEAF6}" dt="2024-04-28T14:54:19.686" v="302" actId="1076"/>
        <pc:sldMkLst>
          <pc:docMk/>
          <pc:sldMk cId="3873355047" sldId="323"/>
        </pc:sldMkLst>
        <pc:spChg chg="mod">
          <ac:chgData name="Mercurio Verde Hopson" userId="S::uo282436@uniovi.es::123087e5-6d4a-4800-a916-3cf517212c45" providerId="AD" clId="Web-{A3053E4B-872B-7CF4-ECF9-F341189CEAF6}" dt="2024-04-28T14:54:19.686" v="302" actId="1076"/>
          <ac:spMkLst>
            <pc:docMk/>
            <pc:sldMk cId="3873355047" sldId="323"/>
            <ac:spMk id="2" creationId="{B673F3C7-3FBE-A52D-422F-CE8CF8DABAAA}"/>
          </ac:spMkLst>
        </pc:spChg>
        <pc:spChg chg="add mod">
          <ac:chgData name="Mercurio Verde Hopson" userId="S::uo282436@uniovi.es::123087e5-6d4a-4800-a916-3cf517212c45" providerId="AD" clId="Web-{A3053E4B-872B-7CF4-ECF9-F341189CEAF6}" dt="2024-04-28T14:46:40.762" v="168" actId="1076"/>
          <ac:spMkLst>
            <pc:docMk/>
            <pc:sldMk cId="3873355047" sldId="323"/>
            <ac:spMk id="3" creationId="{28D407C1-1429-6680-CDF0-C03E945B6780}"/>
          </ac:spMkLst>
        </pc:spChg>
        <pc:spChg chg="add mod">
          <ac:chgData name="Mercurio Verde Hopson" userId="S::uo282436@uniovi.es::123087e5-6d4a-4800-a916-3cf517212c45" providerId="AD" clId="Web-{A3053E4B-872B-7CF4-ECF9-F341189CEAF6}" dt="2024-04-28T14:47:12.576" v="218" actId="20577"/>
          <ac:spMkLst>
            <pc:docMk/>
            <pc:sldMk cId="3873355047" sldId="323"/>
            <ac:spMk id="11" creationId="{50FEE4D0-B255-043A-5043-54E900050EDA}"/>
          </ac:spMkLst>
        </pc:spChg>
        <pc:picChg chg="mod">
          <ac:chgData name="Mercurio Verde Hopson" userId="S::uo282436@uniovi.es::123087e5-6d4a-4800-a916-3cf517212c45" providerId="AD" clId="Web-{A3053E4B-872B-7CF4-ECF9-F341189CEAF6}" dt="2024-04-28T14:54:01.170" v="300" actId="14100"/>
          <ac:picMkLst>
            <pc:docMk/>
            <pc:sldMk cId="3873355047" sldId="323"/>
            <ac:picMk id="6" creationId="{78B181B5-F2D9-5878-1535-64CCD4A4DC91}"/>
          </ac:picMkLst>
        </pc:picChg>
        <pc:picChg chg="mod">
          <ac:chgData name="Mercurio Verde Hopson" userId="S::uo282436@uniovi.es::123087e5-6d4a-4800-a916-3cf517212c45" providerId="AD" clId="Web-{A3053E4B-872B-7CF4-ECF9-F341189CEAF6}" dt="2024-04-28T14:54:05.733" v="301" actId="14100"/>
          <ac:picMkLst>
            <pc:docMk/>
            <pc:sldMk cId="3873355047" sldId="323"/>
            <ac:picMk id="7" creationId="{19C8AF80-78E6-794E-B564-8E039B560410}"/>
          </ac:picMkLst>
        </pc:picChg>
        <pc:picChg chg="del">
          <ac:chgData name="Mercurio Verde Hopson" userId="S::uo282436@uniovi.es::123087e5-6d4a-4800-a916-3cf517212c45" providerId="AD" clId="Web-{A3053E4B-872B-7CF4-ECF9-F341189CEAF6}" dt="2024-04-28T14:45:43.698" v="114"/>
          <ac:picMkLst>
            <pc:docMk/>
            <pc:sldMk cId="3873355047" sldId="323"/>
            <ac:picMk id="8" creationId="{1EA60122-6C81-8A55-F3D7-628FF193AD61}"/>
          </ac:picMkLst>
        </pc:picChg>
        <pc:picChg chg="del">
          <ac:chgData name="Mercurio Verde Hopson" userId="S::uo282436@uniovi.es::123087e5-6d4a-4800-a916-3cf517212c45" providerId="AD" clId="Web-{A3053E4B-872B-7CF4-ECF9-F341189CEAF6}" dt="2024-04-28T14:45:41.948" v="113"/>
          <ac:picMkLst>
            <pc:docMk/>
            <pc:sldMk cId="3873355047" sldId="323"/>
            <ac:picMk id="9" creationId="{947ECFFC-4E0F-5637-ABA1-FF9D6976F0D1}"/>
          </ac:picMkLst>
        </pc:picChg>
        <pc:picChg chg="del">
          <ac:chgData name="Mercurio Verde Hopson" userId="S::uo282436@uniovi.es::123087e5-6d4a-4800-a916-3cf517212c45" providerId="AD" clId="Web-{A3053E4B-872B-7CF4-ECF9-F341189CEAF6}" dt="2024-04-28T14:45:32.650" v="112"/>
          <ac:picMkLst>
            <pc:docMk/>
            <pc:sldMk cId="3873355047" sldId="323"/>
            <ac:picMk id="10" creationId="{97850160-421E-43A8-63D5-BB924454F215}"/>
          </ac:picMkLst>
        </pc:picChg>
      </pc:sldChg>
      <pc:sldChg chg="modSp">
        <pc:chgData name="Mercurio Verde Hopson" userId="S::uo282436@uniovi.es::123087e5-6d4a-4800-a916-3cf517212c45" providerId="AD" clId="Web-{A3053E4B-872B-7CF4-ECF9-F341189CEAF6}" dt="2024-04-28T14:54:59.454" v="308" actId="1076"/>
        <pc:sldMkLst>
          <pc:docMk/>
          <pc:sldMk cId="4252431141" sldId="324"/>
        </pc:sldMkLst>
        <pc:spChg chg="mod">
          <ac:chgData name="Mercurio Verde Hopson" userId="S::uo282436@uniovi.es::123087e5-6d4a-4800-a916-3cf517212c45" providerId="AD" clId="Web-{A3053E4B-872B-7CF4-ECF9-F341189CEAF6}" dt="2024-04-28T14:54:59.454" v="308" actId="1076"/>
          <ac:spMkLst>
            <pc:docMk/>
            <pc:sldMk cId="4252431141" sldId="324"/>
            <ac:spMk id="2" creationId="{7FF4AD30-96B3-87B1-ECF5-C7AAA12AB58A}"/>
          </ac:spMkLst>
        </pc:spChg>
        <pc:picChg chg="mod">
          <ac:chgData name="Mercurio Verde Hopson" userId="S::uo282436@uniovi.es::123087e5-6d4a-4800-a916-3cf517212c45" providerId="AD" clId="Web-{A3053E4B-872B-7CF4-ECF9-F341189CEAF6}" dt="2024-04-28T14:54:50.766" v="306" actId="1076"/>
          <ac:picMkLst>
            <pc:docMk/>
            <pc:sldMk cId="4252431141" sldId="324"/>
            <ac:picMk id="3074" creationId="{BB34FDA3-F4E3-B8FE-71F4-3180B7D37622}"/>
          </ac:picMkLst>
        </pc:picChg>
        <pc:picChg chg="mod">
          <ac:chgData name="Mercurio Verde Hopson" userId="S::uo282436@uniovi.es::123087e5-6d4a-4800-a916-3cf517212c45" providerId="AD" clId="Web-{A3053E4B-872B-7CF4-ECF9-F341189CEAF6}" dt="2024-04-28T14:54:53.625" v="307" actId="1076"/>
          <ac:picMkLst>
            <pc:docMk/>
            <pc:sldMk cId="4252431141" sldId="324"/>
            <ac:picMk id="3076" creationId="{D2A06893-4B09-FDC2-F282-60A16378498F}"/>
          </ac:picMkLst>
        </pc:picChg>
      </pc:sldChg>
      <pc:sldChg chg="addSp delSp modSp add replId">
        <pc:chgData name="Mercurio Verde Hopson" userId="S::uo282436@uniovi.es::123087e5-6d4a-4800-a916-3cf517212c45" providerId="AD" clId="Web-{A3053E4B-872B-7CF4-ECF9-F341189CEAF6}" dt="2024-04-28T14:54:32.906" v="304" actId="1076"/>
        <pc:sldMkLst>
          <pc:docMk/>
          <pc:sldMk cId="559004092" sldId="325"/>
        </pc:sldMkLst>
        <pc:spChg chg="mod">
          <ac:chgData name="Mercurio Verde Hopson" userId="S::uo282436@uniovi.es::123087e5-6d4a-4800-a916-3cf517212c45" providerId="AD" clId="Web-{A3053E4B-872B-7CF4-ECF9-F341189CEAF6}" dt="2024-04-28T14:54:32.906" v="304" actId="1076"/>
          <ac:spMkLst>
            <pc:docMk/>
            <pc:sldMk cId="559004092" sldId="325"/>
            <ac:spMk id="2" creationId="{B673F3C7-3FBE-A52D-422F-CE8CF8DABAAA}"/>
          </ac:spMkLst>
        </pc:spChg>
        <pc:spChg chg="add mod">
          <ac:chgData name="Mercurio Verde Hopson" userId="S::uo282436@uniovi.es::123087e5-6d4a-4800-a916-3cf517212c45" providerId="AD" clId="Web-{A3053E4B-872B-7CF4-ECF9-F341189CEAF6}" dt="2024-04-28T14:44:28.273" v="66" actId="1076"/>
          <ac:spMkLst>
            <pc:docMk/>
            <pc:sldMk cId="559004092" sldId="325"/>
            <ac:spMk id="11" creationId="{7D76A684-74DB-FEFA-0C4F-42169C9E572A}"/>
          </ac:spMkLst>
        </pc:spChg>
        <pc:spChg chg="add mod">
          <ac:chgData name="Mercurio Verde Hopson" userId="S::uo282436@uniovi.es::123087e5-6d4a-4800-a916-3cf517212c45" providerId="AD" clId="Web-{A3053E4B-872B-7CF4-ECF9-F341189CEAF6}" dt="2024-04-28T14:45:27.541" v="111" actId="1076"/>
          <ac:spMkLst>
            <pc:docMk/>
            <pc:sldMk cId="559004092" sldId="325"/>
            <ac:spMk id="12" creationId="{3C50FB35-7B99-04E8-CE03-81CBFEE55C5A}"/>
          </ac:spMkLst>
        </pc:spChg>
        <pc:picChg chg="del">
          <ac:chgData name="Mercurio Verde Hopson" userId="S::uo282436@uniovi.es::123087e5-6d4a-4800-a916-3cf517212c45" providerId="AD" clId="Web-{A3053E4B-872B-7CF4-ECF9-F341189CEAF6}" dt="2024-04-28T14:42:01.361" v="4"/>
          <ac:picMkLst>
            <pc:docMk/>
            <pc:sldMk cId="559004092" sldId="325"/>
            <ac:picMk id="6" creationId="{78B181B5-F2D9-5878-1535-64CCD4A4DC91}"/>
          </ac:picMkLst>
        </pc:picChg>
        <pc:picChg chg="del">
          <ac:chgData name="Mercurio Verde Hopson" userId="S::uo282436@uniovi.es::123087e5-6d4a-4800-a916-3cf517212c45" providerId="AD" clId="Web-{A3053E4B-872B-7CF4-ECF9-F341189CEAF6}" dt="2024-04-28T14:41:59.627" v="3"/>
          <ac:picMkLst>
            <pc:docMk/>
            <pc:sldMk cId="559004092" sldId="325"/>
            <ac:picMk id="7" creationId="{19C8AF80-78E6-794E-B564-8E039B560410}"/>
          </ac:picMkLst>
        </pc:picChg>
        <pc:picChg chg="mod">
          <ac:chgData name="Mercurio Verde Hopson" userId="S::uo282436@uniovi.es::123087e5-6d4a-4800-a916-3cf517212c45" providerId="AD" clId="Web-{A3053E4B-872B-7CF4-ECF9-F341189CEAF6}" dt="2024-04-28T14:44:46.305" v="69" actId="1076"/>
          <ac:picMkLst>
            <pc:docMk/>
            <pc:sldMk cId="559004092" sldId="325"/>
            <ac:picMk id="8" creationId="{1EA60122-6C81-8A55-F3D7-628FF193AD61}"/>
          </ac:picMkLst>
        </pc:picChg>
        <pc:picChg chg="add del mod">
          <ac:chgData name="Mercurio Verde Hopson" userId="S::uo282436@uniovi.es::123087e5-6d4a-4800-a916-3cf517212c45" providerId="AD" clId="Web-{A3053E4B-872B-7CF4-ECF9-F341189CEAF6}" dt="2024-04-28T14:43:26.942" v="19" actId="14100"/>
          <ac:picMkLst>
            <pc:docMk/>
            <pc:sldMk cId="559004092" sldId="325"/>
            <ac:picMk id="9" creationId="{947ECFFC-4E0F-5637-ABA1-FF9D6976F0D1}"/>
          </ac:picMkLst>
        </pc:picChg>
        <pc:picChg chg="del">
          <ac:chgData name="Mercurio Verde Hopson" userId="S::uo282436@uniovi.es::123087e5-6d4a-4800-a916-3cf517212c45" providerId="AD" clId="Web-{A3053E4B-872B-7CF4-ECF9-F341189CEAF6}" dt="2024-04-28T14:42:51.113" v="12"/>
          <ac:picMkLst>
            <pc:docMk/>
            <pc:sldMk cId="559004092" sldId="325"/>
            <ac:picMk id="10" creationId="{97850160-421E-43A8-63D5-BB924454F215}"/>
          </ac:picMkLst>
        </pc:picChg>
      </pc:sldChg>
      <pc:sldChg chg="delSp modSp add replId">
        <pc:chgData name="Mercurio Verde Hopson" userId="S::uo282436@uniovi.es::123087e5-6d4a-4800-a916-3cf517212c45" providerId="AD" clId="Web-{A3053E4B-872B-7CF4-ECF9-F341189CEAF6}" dt="2024-04-28T14:54:40.562" v="305" actId="1076"/>
        <pc:sldMkLst>
          <pc:docMk/>
          <pc:sldMk cId="112853597" sldId="326"/>
        </pc:sldMkLst>
        <pc:spChg chg="mod">
          <ac:chgData name="Mercurio Verde Hopson" userId="S::uo282436@uniovi.es::123087e5-6d4a-4800-a916-3cf517212c45" providerId="AD" clId="Web-{A3053E4B-872B-7CF4-ECF9-F341189CEAF6}" dt="2024-04-28T14:54:40.562" v="305" actId="1076"/>
          <ac:spMkLst>
            <pc:docMk/>
            <pc:sldMk cId="112853597" sldId="326"/>
            <ac:spMk id="2" creationId="{B673F3C7-3FBE-A52D-422F-CE8CF8DABAAA}"/>
          </ac:spMkLst>
        </pc:spChg>
        <pc:spChg chg="mod">
          <ac:chgData name="Mercurio Verde Hopson" userId="S::uo282436@uniovi.es::123087e5-6d4a-4800-a916-3cf517212c45" providerId="AD" clId="Web-{A3053E4B-872B-7CF4-ECF9-F341189CEAF6}" dt="2024-04-28T14:48:52.111" v="295" actId="1076"/>
          <ac:spMkLst>
            <pc:docMk/>
            <pc:sldMk cId="112853597" sldId="326"/>
            <ac:spMk id="11" creationId="{7D76A684-74DB-FEFA-0C4F-42169C9E572A}"/>
          </ac:spMkLst>
        </pc:spChg>
        <pc:picChg chg="del">
          <ac:chgData name="Mercurio Verde Hopson" userId="S::uo282436@uniovi.es::123087e5-6d4a-4800-a916-3cf517212c45" providerId="AD" clId="Web-{A3053E4B-872B-7CF4-ECF9-F341189CEAF6}" dt="2024-04-28T14:42:32.550" v="10"/>
          <ac:picMkLst>
            <pc:docMk/>
            <pc:sldMk cId="112853597" sldId="326"/>
            <ac:picMk id="8" creationId="{1EA60122-6C81-8A55-F3D7-628FF193AD61}"/>
          </ac:picMkLst>
        </pc:picChg>
        <pc:picChg chg="del">
          <ac:chgData name="Mercurio Verde Hopson" userId="S::uo282436@uniovi.es::123087e5-6d4a-4800-a916-3cf517212c45" providerId="AD" clId="Web-{A3053E4B-872B-7CF4-ECF9-F341189CEAF6}" dt="2024-04-28T14:42:31.612" v="9"/>
          <ac:picMkLst>
            <pc:docMk/>
            <pc:sldMk cId="112853597" sldId="326"/>
            <ac:picMk id="9" creationId="{947ECFFC-4E0F-5637-ABA1-FF9D6976F0D1}"/>
          </ac:picMkLst>
        </pc:picChg>
        <pc:picChg chg="mod">
          <ac:chgData name="Mercurio Verde Hopson" userId="S::uo282436@uniovi.es::123087e5-6d4a-4800-a916-3cf517212c45" providerId="AD" clId="Web-{A3053E4B-872B-7CF4-ECF9-F341189CEAF6}" dt="2024-04-28T14:47:25.702" v="221" actId="1076"/>
          <ac:picMkLst>
            <pc:docMk/>
            <pc:sldMk cId="112853597" sldId="326"/>
            <ac:picMk id="10" creationId="{97850160-421E-43A8-63D5-BB924454F215}"/>
          </ac:picMkLst>
        </pc:picChg>
      </pc:sldChg>
    </pc:docChg>
  </pc:docChgLst>
  <pc:docChgLst>
    <pc:chgData name="David Leszek Warzynski Abril" userId="324bed17-b31d-4afe-88cd-d70c89a5af59" providerId="ADAL" clId="{71811E28-9AD3-429D-83DF-415603167AB6}"/>
    <pc:docChg chg="undo redo custSel addSld delSld modSld sldOrd modMainMaster">
      <pc:chgData name="David Leszek Warzynski Abril" userId="324bed17-b31d-4afe-88cd-d70c89a5af59" providerId="ADAL" clId="{71811E28-9AD3-429D-83DF-415603167AB6}" dt="2024-04-29T14:31:46.008" v="2529" actId="20577"/>
      <pc:docMkLst>
        <pc:docMk/>
      </pc:docMkLst>
      <pc:sldChg chg="modSp mod">
        <pc:chgData name="David Leszek Warzynski Abril" userId="324bed17-b31d-4afe-88cd-d70c89a5af59" providerId="ADAL" clId="{71811E28-9AD3-429D-83DF-415603167AB6}" dt="2024-04-27T09:18:14.288" v="8" actId="255"/>
        <pc:sldMkLst>
          <pc:docMk/>
          <pc:sldMk cId="2698426468" sldId="256"/>
        </pc:sldMkLst>
        <pc:spChg chg="mod">
          <ac:chgData name="David Leszek Warzynski Abril" userId="324bed17-b31d-4afe-88cd-d70c89a5af59" providerId="ADAL" clId="{71811E28-9AD3-429D-83DF-415603167AB6}" dt="2024-04-27T09:18:14.288" v="8" actId="255"/>
          <ac:spMkLst>
            <pc:docMk/>
            <pc:sldMk cId="2698426468" sldId="256"/>
            <ac:spMk id="7" creationId="{AF412512-3293-8048-900E-DC3451130FB8}"/>
          </ac:spMkLst>
        </pc:spChg>
      </pc:sldChg>
      <pc:sldChg chg="addSp delSp modSp new mod">
        <pc:chgData name="David Leszek Warzynski Abril" userId="324bed17-b31d-4afe-88cd-d70c89a5af59" providerId="ADAL" clId="{71811E28-9AD3-429D-83DF-415603167AB6}" dt="2024-04-28T15:37:40.456" v="2017" actId="1076"/>
        <pc:sldMkLst>
          <pc:docMk/>
          <pc:sldMk cId="828426251" sldId="278"/>
        </pc:sldMkLst>
        <pc:spChg chg="mod">
          <ac:chgData name="David Leszek Warzynski Abril" userId="324bed17-b31d-4afe-88cd-d70c89a5af59" providerId="ADAL" clId="{71811E28-9AD3-429D-83DF-415603167AB6}" dt="2024-04-27T09:45:23.056" v="276"/>
          <ac:spMkLst>
            <pc:docMk/>
            <pc:sldMk cId="828426251" sldId="278"/>
            <ac:spMk id="2" creationId="{86CDCDFC-05FD-309F-ECBA-370AC4AC570F}"/>
          </ac:spMkLst>
        </pc:spChg>
        <pc:spChg chg="del mod">
          <ac:chgData name="David Leszek Warzynski Abril" userId="324bed17-b31d-4afe-88cd-d70c89a5af59" providerId="ADAL" clId="{71811E28-9AD3-429D-83DF-415603167AB6}" dt="2024-04-27T09:23:19.313" v="34"/>
          <ac:spMkLst>
            <pc:docMk/>
            <pc:sldMk cId="828426251" sldId="278"/>
            <ac:spMk id="3" creationId="{7B063005-8491-20FD-2C19-2425960ADB3A}"/>
          </ac:spMkLst>
        </pc:spChg>
        <pc:spChg chg="add mod">
          <ac:chgData name="David Leszek Warzynski Abril" userId="324bed17-b31d-4afe-88cd-d70c89a5af59" providerId="ADAL" clId="{71811E28-9AD3-429D-83DF-415603167AB6}" dt="2024-04-28T15:37:40.456" v="2017" actId="1076"/>
          <ac:spMkLst>
            <pc:docMk/>
            <pc:sldMk cId="828426251" sldId="278"/>
            <ac:spMk id="5" creationId="{0AB59477-5E9D-9C85-7550-4A1773369671}"/>
          </ac:spMkLst>
        </pc:spChg>
        <pc:graphicFrameChg chg="add mod modGraphic">
          <ac:chgData name="David Leszek Warzynski Abril" userId="324bed17-b31d-4afe-88cd-d70c89a5af59" providerId="ADAL" clId="{71811E28-9AD3-429D-83DF-415603167AB6}" dt="2024-04-28T15:37:37.784" v="2016" actId="1076"/>
          <ac:graphicFrameMkLst>
            <pc:docMk/>
            <pc:sldMk cId="828426251" sldId="278"/>
            <ac:graphicFrameMk id="4" creationId="{62247F08-97C7-FD44-59C3-3CA7ACFDF33C}"/>
          </ac:graphicFrameMkLst>
        </pc:graphicFrameChg>
        <pc:graphicFrameChg chg="add del mod">
          <ac:chgData name="David Leszek Warzynski Abril" userId="324bed17-b31d-4afe-88cd-d70c89a5af59" providerId="ADAL" clId="{71811E28-9AD3-429D-83DF-415603167AB6}" dt="2024-04-27T09:40:53.450" v="115" actId="478"/>
          <ac:graphicFrameMkLst>
            <pc:docMk/>
            <pc:sldMk cId="828426251" sldId="278"/>
            <ac:graphicFrameMk id="6" creationId="{1045DB5B-7B34-B325-60DC-2EADED781B2F}"/>
          </ac:graphicFrameMkLst>
        </pc:graphicFrameChg>
      </pc:sldChg>
      <pc:sldChg chg="addSp delSp modSp new mod modClrScheme chgLayout">
        <pc:chgData name="David Leszek Warzynski Abril" userId="324bed17-b31d-4afe-88cd-d70c89a5af59" providerId="ADAL" clId="{71811E28-9AD3-429D-83DF-415603167AB6}" dt="2024-04-27T09:46:36.997" v="283" actId="26606"/>
        <pc:sldMkLst>
          <pc:docMk/>
          <pc:sldMk cId="3117776942" sldId="279"/>
        </pc:sldMkLst>
        <pc:spChg chg="mod">
          <ac:chgData name="David Leszek Warzynski Abril" userId="324bed17-b31d-4afe-88cd-d70c89a5af59" providerId="ADAL" clId="{71811E28-9AD3-429D-83DF-415603167AB6}" dt="2024-04-27T09:46:36.997" v="283" actId="26606"/>
          <ac:spMkLst>
            <pc:docMk/>
            <pc:sldMk cId="3117776942" sldId="279"/>
            <ac:spMk id="2" creationId="{670EF032-F328-8F09-02DC-317E11256B53}"/>
          </ac:spMkLst>
        </pc:spChg>
        <pc:spChg chg="add del mod">
          <ac:chgData name="David Leszek Warzynski Abril" userId="324bed17-b31d-4afe-88cd-d70c89a5af59" providerId="ADAL" clId="{71811E28-9AD3-429D-83DF-415603167AB6}" dt="2024-04-27T09:46:36.997" v="283" actId="26606"/>
          <ac:spMkLst>
            <pc:docMk/>
            <pc:sldMk cId="3117776942" sldId="279"/>
            <ac:spMk id="3" creationId="{D88090FE-4040-EEF5-61E3-DEB42870BE34}"/>
          </ac:spMkLst>
        </pc:spChg>
        <pc:spChg chg="add del mod">
          <ac:chgData name="David Leszek Warzynski Abril" userId="324bed17-b31d-4afe-88cd-d70c89a5af59" providerId="ADAL" clId="{71811E28-9AD3-429D-83DF-415603167AB6}" dt="2024-04-27T09:46:36.997" v="283" actId="26606"/>
          <ac:spMkLst>
            <pc:docMk/>
            <pc:sldMk cId="3117776942" sldId="279"/>
            <ac:spMk id="9" creationId="{D88090FE-4040-EEF5-61E3-DEB42870BE34}"/>
          </ac:spMkLst>
        </pc:spChg>
        <pc:graphicFrameChg chg="add del">
          <ac:chgData name="David Leszek Warzynski Abril" userId="324bed17-b31d-4afe-88cd-d70c89a5af59" providerId="ADAL" clId="{71811E28-9AD3-429D-83DF-415603167AB6}" dt="2024-04-27T09:46:26.712" v="279" actId="26606"/>
          <ac:graphicFrameMkLst>
            <pc:docMk/>
            <pc:sldMk cId="3117776942" sldId="279"/>
            <ac:graphicFrameMk id="5" creationId="{47A1C9CF-1152-8880-7F8C-825D4374E07F}"/>
          </ac:graphicFrameMkLst>
        </pc:graphicFrameChg>
        <pc:graphicFrameChg chg="add del">
          <ac:chgData name="David Leszek Warzynski Abril" userId="324bed17-b31d-4afe-88cd-d70c89a5af59" providerId="ADAL" clId="{71811E28-9AD3-429D-83DF-415603167AB6}" dt="2024-04-27T09:46:29.612" v="281" actId="26606"/>
          <ac:graphicFrameMkLst>
            <pc:docMk/>
            <pc:sldMk cId="3117776942" sldId="279"/>
            <ac:graphicFrameMk id="7" creationId="{4ACE5921-4788-F622-6D50-0EF4A13A2D1A}"/>
          </ac:graphicFrameMkLst>
        </pc:graphicFrameChg>
      </pc:sldChg>
      <pc:sldChg chg="modSp new del mod">
        <pc:chgData name="David Leszek Warzynski Abril" userId="324bed17-b31d-4afe-88cd-d70c89a5af59" providerId="ADAL" clId="{71811E28-9AD3-429D-83DF-415603167AB6}" dt="2024-04-27T11:01:36.467" v="1047" actId="47"/>
        <pc:sldMkLst>
          <pc:docMk/>
          <pc:sldMk cId="357998395" sldId="280"/>
        </pc:sldMkLst>
        <pc:spChg chg="mod">
          <ac:chgData name="David Leszek Warzynski Abril" userId="324bed17-b31d-4afe-88cd-d70c89a5af59" providerId="ADAL" clId="{71811E28-9AD3-429D-83DF-415603167AB6}" dt="2024-04-27T09:49:01.146" v="290" actId="27636"/>
          <ac:spMkLst>
            <pc:docMk/>
            <pc:sldMk cId="357998395" sldId="280"/>
            <ac:spMk id="2" creationId="{21426AF1-8F4B-6476-52EC-0868ADFCAC10}"/>
          </ac:spMkLst>
        </pc:spChg>
        <pc:spChg chg="mod">
          <ac:chgData name="David Leszek Warzynski Abril" userId="324bed17-b31d-4afe-88cd-d70c89a5af59" providerId="ADAL" clId="{71811E28-9AD3-429D-83DF-415603167AB6}" dt="2024-04-27T10:27:46.509" v="656" actId="20577"/>
          <ac:spMkLst>
            <pc:docMk/>
            <pc:sldMk cId="357998395" sldId="280"/>
            <ac:spMk id="3" creationId="{C394BE69-0997-8CA7-703E-418199D4FB5C}"/>
          </ac:spMkLst>
        </pc:spChg>
      </pc:sldChg>
      <pc:sldChg chg="modSp add mod">
        <pc:chgData name="David Leszek Warzynski Abril" userId="324bed17-b31d-4afe-88cd-d70c89a5af59" providerId="ADAL" clId="{71811E28-9AD3-429D-83DF-415603167AB6}" dt="2024-04-28T16:20:30.837" v="2195" actId="1076"/>
        <pc:sldMkLst>
          <pc:docMk/>
          <pc:sldMk cId="2716918352" sldId="281"/>
        </pc:sldMkLst>
        <pc:spChg chg="mod">
          <ac:chgData name="David Leszek Warzynski Abril" userId="324bed17-b31d-4afe-88cd-d70c89a5af59" providerId="ADAL" clId="{71811E28-9AD3-429D-83DF-415603167AB6}" dt="2024-04-27T10:12:08.270" v="540" actId="207"/>
          <ac:spMkLst>
            <pc:docMk/>
            <pc:sldMk cId="2716918352" sldId="281"/>
            <ac:spMk id="6" creationId="{DE924098-38F8-A1EA-4F53-E8B94B998387}"/>
          </ac:spMkLst>
        </pc:spChg>
        <pc:spChg chg="mod">
          <ac:chgData name="David Leszek Warzynski Abril" userId="324bed17-b31d-4afe-88cd-d70c89a5af59" providerId="ADAL" clId="{71811E28-9AD3-429D-83DF-415603167AB6}" dt="2024-04-27T10:12:10.592" v="541" actId="207"/>
          <ac:spMkLst>
            <pc:docMk/>
            <pc:sldMk cId="2716918352" sldId="281"/>
            <ac:spMk id="7" creationId="{5E3D0DC6-4497-8F3C-D4BE-5AA6AA18093F}"/>
          </ac:spMkLst>
        </pc:spChg>
        <pc:spChg chg="mod">
          <ac:chgData name="David Leszek Warzynski Abril" userId="324bed17-b31d-4afe-88cd-d70c89a5af59" providerId="ADAL" clId="{71811E28-9AD3-429D-83DF-415603167AB6}" dt="2024-04-27T10:12:12.640" v="542" actId="207"/>
          <ac:spMkLst>
            <pc:docMk/>
            <pc:sldMk cId="2716918352" sldId="281"/>
            <ac:spMk id="8" creationId="{42403F77-AB3E-39C3-B1BF-9E7A8B2183AD}"/>
          </ac:spMkLst>
        </pc:spChg>
        <pc:spChg chg="mod">
          <ac:chgData name="David Leszek Warzynski Abril" userId="324bed17-b31d-4afe-88cd-d70c89a5af59" providerId="ADAL" clId="{71811E28-9AD3-429D-83DF-415603167AB6}" dt="2024-04-27T10:11:59.937" v="538" actId="207"/>
          <ac:spMkLst>
            <pc:docMk/>
            <pc:sldMk cId="2716918352" sldId="281"/>
            <ac:spMk id="15" creationId="{7EB213B3-D904-5357-0E06-8DE8CEE7B852}"/>
          </ac:spMkLst>
        </pc:spChg>
        <pc:spChg chg="mod">
          <ac:chgData name="David Leszek Warzynski Abril" userId="324bed17-b31d-4afe-88cd-d70c89a5af59" providerId="ADAL" clId="{71811E28-9AD3-429D-83DF-415603167AB6}" dt="2024-04-27T10:12:03.256" v="539" actId="207"/>
          <ac:spMkLst>
            <pc:docMk/>
            <pc:sldMk cId="2716918352" sldId="281"/>
            <ac:spMk id="18" creationId="{356EEA0C-3709-9D29-500F-BDE896E0092D}"/>
          </ac:spMkLst>
        </pc:spChg>
        <pc:spChg chg="mod">
          <ac:chgData name="David Leszek Warzynski Abril" userId="324bed17-b31d-4afe-88cd-d70c89a5af59" providerId="ADAL" clId="{71811E28-9AD3-429D-83DF-415603167AB6}" dt="2024-04-27T10:12:14.896" v="543" actId="207"/>
          <ac:spMkLst>
            <pc:docMk/>
            <pc:sldMk cId="2716918352" sldId="281"/>
            <ac:spMk id="19" creationId="{ADF6811E-F6FF-6C8C-4C5C-549E15D04248}"/>
          </ac:spMkLst>
        </pc:spChg>
        <pc:spChg chg="mod">
          <ac:chgData name="David Leszek Warzynski Abril" userId="324bed17-b31d-4afe-88cd-d70c89a5af59" providerId="ADAL" clId="{71811E28-9AD3-429D-83DF-415603167AB6}" dt="2024-04-27T10:12:16.816" v="544" actId="207"/>
          <ac:spMkLst>
            <pc:docMk/>
            <pc:sldMk cId="2716918352" sldId="281"/>
            <ac:spMk id="20" creationId="{C62D855E-FE65-3B0B-9833-49EE2C87D8E3}"/>
          </ac:spMkLst>
        </pc:spChg>
        <pc:spChg chg="mod">
          <ac:chgData name="David Leszek Warzynski Abril" userId="324bed17-b31d-4afe-88cd-d70c89a5af59" providerId="ADAL" clId="{71811E28-9AD3-429D-83DF-415603167AB6}" dt="2024-04-27T10:12:18.896" v="545" actId="207"/>
          <ac:spMkLst>
            <pc:docMk/>
            <pc:sldMk cId="2716918352" sldId="281"/>
            <ac:spMk id="21" creationId="{5FFECBAB-30E1-3078-D82F-0BB45D06A2D0}"/>
          </ac:spMkLst>
        </pc:spChg>
        <pc:grpChg chg="mod">
          <ac:chgData name="David Leszek Warzynski Abril" userId="324bed17-b31d-4afe-88cd-d70c89a5af59" providerId="ADAL" clId="{71811E28-9AD3-429D-83DF-415603167AB6}" dt="2024-04-28T16:20:30.837" v="2195" actId="1076"/>
          <ac:grpSpMkLst>
            <pc:docMk/>
            <pc:sldMk cId="2716918352" sldId="281"/>
            <ac:grpSpMk id="27" creationId="{D47DB106-EE01-412B-9B2E-CF0B3A9A14A4}"/>
          </ac:grpSpMkLst>
        </pc:grpChg>
        <pc:cxnChg chg="mod">
          <ac:chgData name="David Leszek Warzynski Abril" userId="324bed17-b31d-4afe-88cd-d70c89a5af59" providerId="ADAL" clId="{71811E28-9AD3-429D-83DF-415603167AB6}" dt="2024-04-27T10:12:21.585" v="546" actId="208"/>
          <ac:cxnSpMkLst>
            <pc:docMk/>
            <pc:sldMk cId="2716918352" sldId="281"/>
            <ac:cxnSpMk id="10" creationId="{8E4F1EB6-1804-A300-FC82-B77F3266F1A2}"/>
          </ac:cxnSpMkLst>
        </pc:cxnChg>
        <pc:cxnChg chg="mod">
          <ac:chgData name="David Leszek Warzynski Abril" userId="324bed17-b31d-4afe-88cd-d70c89a5af59" providerId="ADAL" clId="{71811E28-9AD3-429D-83DF-415603167AB6}" dt="2024-04-27T10:12:23.977" v="547" actId="208"/>
          <ac:cxnSpMkLst>
            <pc:docMk/>
            <pc:sldMk cId="2716918352" sldId="281"/>
            <ac:cxnSpMk id="11" creationId="{FA222D3C-D600-9CF5-57AC-BE7DA8C7105A}"/>
          </ac:cxnSpMkLst>
        </pc:cxnChg>
        <pc:cxnChg chg="mod">
          <ac:chgData name="David Leszek Warzynski Abril" userId="324bed17-b31d-4afe-88cd-d70c89a5af59" providerId="ADAL" clId="{71811E28-9AD3-429D-83DF-415603167AB6}" dt="2024-04-27T10:12:26.256" v="548" actId="208"/>
          <ac:cxnSpMkLst>
            <pc:docMk/>
            <pc:sldMk cId="2716918352" sldId="281"/>
            <ac:cxnSpMk id="22" creationId="{032DE93E-4773-5C7F-3A4C-86408F4B1EBA}"/>
          </ac:cxnSpMkLst>
        </pc:cxnChg>
        <pc:cxnChg chg="mod">
          <ac:chgData name="David Leszek Warzynski Abril" userId="324bed17-b31d-4afe-88cd-d70c89a5af59" providerId="ADAL" clId="{71811E28-9AD3-429D-83DF-415603167AB6}" dt="2024-04-27T10:12:28.968" v="549" actId="208"/>
          <ac:cxnSpMkLst>
            <pc:docMk/>
            <pc:sldMk cId="2716918352" sldId="281"/>
            <ac:cxnSpMk id="23" creationId="{E4FAC85B-64C1-A369-67F0-0840CC7DCFA2}"/>
          </ac:cxnSpMkLst>
        </pc:cxnChg>
        <pc:cxnChg chg="mod">
          <ac:chgData name="David Leszek Warzynski Abril" userId="324bed17-b31d-4afe-88cd-d70c89a5af59" providerId="ADAL" clId="{71811E28-9AD3-429D-83DF-415603167AB6}" dt="2024-04-27T10:12:31.224" v="550" actId="208"/>
          <ac:cxnSpMkLst>
            <pc:docMk/>
            <pc:sldMk cId="2716918352" sldId="281"/>
            <ac:cxnSpMk id="24" creationId="{FFA0C46A-510C-44B7-1C12-70661B5A7253}"/>
          </ac:cxnSpMkLst>
        </pc:cxnChg>
      </pc:sldChg>
      <pc:sldChg chg="modSp add mod">
        <pc:chgData name="David Leszek Warzynski Abril" userId="324bed17-b31d-4afe-88cd-d70c89a5af59" providerId="ADAL" clId="{71811E28-9AD3-429D-83DF-415603167AB6}" dt="2024-04-27T10:11:50.623" v="537" actId="207"/>
        <pc:sldMkLst>
          <pc:docMk/>
          <pc:sldMk cId="2182372516" sldId="290"/>
        </pc:sldMkLst>
        <pc:spChg chg="mod">
          <ac:chgData name="David Leszek Warzynski Abril" userId="324bed17-b31d-4afe-88cd-d70c89a5af59" providerId="ADAL" clId="{71811E28-9AD3-429D-83DF-415603167AB6}" dt="2024-04-27T10:10:52.825" v="532" actId="207"/>
          <ac:spMkLst>
            <pc:docMk/>
            <pc:sldMk cId="2182372516" sldId="290"/>
            <ac:spMk id="6" creationId="{DE924098-38F8-A1EA-4F53-E8B94B998387}"/>
          </ac:spMkLst>
        </pc:spChg>
        <pc:spChg chg="mod">
          <ac:chgData name="David Leszek Warzynski Abril" userId="324bed17-b31d-4afe-88cd-d70c89a5af59" providerId="ADAL" clId="{71811E28-9AD3-429D-83DF-415603167AB6}" dt="2024-04-27T10:10:55.745" v="533" actId="207"/>
          <ac:spMkLst>
            <pc:docMk/>
            <pc:sldMk cId="2182372516" sldId="290"/>
            <ac:spMk id="7" creationId="{5E3D0DC6-4497-8F3C-D4BE-5AA6AA18093F}"/>
          </ac:spMkLst>
        </pc:spChg>
        <pc:spChg chg="mod">
          <ac:chgData name="David Leszek Warzynski Abril" userId="324bed17-b31d-4afe-88cd-d70c89a5af59" providerId="ADAL" clId="{71811E28-9AD3-429D-83DF-415603167AB6}" dt="2024-04-27T10:10:58.568" v="534" actId="207"/>
          <ac:spMkLst>
            <pc:docMk/>
            <pc:sldMk cId="2182372516" sldId="290"/>
            <ac:spMk id="8" creationId="{42403F77-AB3E-39C3-B1BF-9E7A8B2183AD}"/>
          </ac:spMkLst>
        </pc:spChg>
        <pc:spChg chg="mod">
          <ac:chgData name="David Leszek Warzynski Abril" userId="324bed17-b31d-4afe-88cd-d70c89a5af59" providerId="ADAL" clId="{71811E28-9AD3-429D-83DF-415603167AB6}" dt="2024-04-27T10:11:50.623" v="537" actId="207"/>
          <ac:spMkLst>
            <pc:docMk/>
            <pc:sldMk cId="2182372516" sldId="290"/>
            <ac:spMk id="15" creationId="{7EB213B3-D904-5357-0E06-8DE8CEE7B852}"/>
          </ac:spMkLst>
        </pc:spChg>
        <pc:grpChg chg="mod">
          <ac:chgData name="David Leszek Warzynski Abril" userId="324bed17-b31d-4afe-88cd-d70c89a5af59" providerId="ADAL" clId="{71811E28-9AD3-429D-83DF-415603167AB6}" dt="2024-04-27T10:10:48.848" v="531" actId="207"/>
          <ac:grpSpMkLst>
            <pc:docMk/>
            <pc:sldMk cId="2182372516" sldId="290"/>
            <ac:grpSpMk id="16" creationId="{AC1CEA4A-A8F1-28FE-2A56-74ABD6F38175}"/>
          </ac:grpSpMkLst>
        </pc:grpChg>
        <pc:cxnChg chg="mod">
          <ac:chgData name="David Leszek Warzynski Abril" userId="324bed17-b31d-4afe-88cd-d70c89a5af59" providerId="ADAL" clId="{71811E28-9AD3-429D-83DF-415603167AB6}" dt="2024-04-27T10:11:32.576" v="535" actId="208"/>
          <ac:cxnSpMkLst>
            <pc:docMk/>
            <pc:sldMk cId="2182372516" sldId="290"/>
            <ac:cxnSpMk id="10" creationId="{8E4F1EB6-1804-A300-FC82-B77F3266F1A2}"/>
          </ac:cxnSpMkLst>
        </pc:cxnChg>
        <pc:cxnChg chg="mod">
          <ac:chgData name="David Leszek Warzynski Abril" userId="324bed17-b31d-4afe-88cd-d70c89a5af59" providerId="ADAL" clId="{71811E28-9AD3-429D-83DF-415603167AB6}" dt="2024-04-27T10:11:35.377" v="536" actId="208"/>
          <ac:cxnSpMkLst>
            <pc:docMk/>
            <pc:sldMk cId="2182372516" sldId="290"/>
            <ac:cxnSpMk id="11" creationId="{FA222D3C-D600-9CF5-57AC-BE7DA8C7105A}"/>
          </ac:cxnSpMkLst>
        </pc:cxnChg>
      </pc:sldChg>
      <pc:sldChg chg="addSp delSp modSp add mod">
        <pc:chgData name="David Leszek Warzynski Abril" userId="324bed17-b31d-4afe-88cd-d70c89a5af59" providerId="ADAL" clId="{71811E28-9AD3-429D-83DF-415603167AB6}" dt="2024-04-28T15:39:23.737" v="2021" actId="1076"/>
        <pc:sldMkLst>
          <pc:docMk/>
          <pc:sldMk cId="2895397420" sldId="291"/>
        </pc:sldMkLst>
        <pc:spChg chg="mod">
          <ac:chgData name="David Leszek Warzynski Abril" userId="324bed17-b31d-4afe-88cd-d70c89a5af59" providerId="ADAL" clId="{71811E28-9AD3-429D-83DF-415603167AB6}" dt="2024-04-27T09:58:11.596" v="424" actId="313"/>
          <ac:spMkLst>
            <pc:docMk/>
            <pc:sldMk cId="2895397420" sldId="291"/>
            <ac:spMk id="2" creationId="{58CC295E-7105-FCBA-B577-CE62D44C7E7A}"/>
          </ac:spMkLst>
        </pc:spChg>
        <pc:spChg chg="mod">
          <ac:chgData name="David Leszek Warzynski Abril" userId="324bed17-b31d-4afe-88cd-d70c89a5af59" providerId="ADAL" clId="{71811E28-9AD3-429D-83DF-415603167AB6}" dt="2024-04-28T15:39:23.737" v="2021" actId="1076"/>
          <ac:spMkLst>
            <pc:docMk/>
            <pc:sldMk cId="2895397420" sldId="291"/>
            <ac:spMk id="6" creationId="{3423E44F-E64B-9D94-B556-F1B3C80BAF64}"/>
          </ac:spMkLst>
        </pc:spChg>
        <pc:spChg chg="mod">
          <ac:chgData name="David Leszek Warzynski Abril" userId="324bed17-b31d-4afe-88cd-d70c89a5af59" providerId="ADAL" clId="{71811E28-9AD3-429D-83DF-415603167AB6}" dt="2024-04-28T15:39:23.737" v="2021" actId="1076"/>
          <ac:spMkLst>
            <pc:docMk/>
            <pc:sldMk cId="2895397420" sldId="291"/>
            <ac:spMk id="13" creationId="{425D9A70-D9C9-361D-A45E-3DB8259F4796}"/>
          </ac:spMkLst>
        </pc:spChg>
        <pc:spChg chg="mod">
          <ac:chgData name="David Leszek Warzynski Abril" userId="324bed17-b31d-4afe-88cd-d70c89a5af59" providerId="ADAL" clId="{71811E28-9AD3-429D-83DF-415603167AB6}" dt="2024-04-28T15:39:23.737" v="2021" actId="1076"/>
          <ac:spMkLst>
            <pc:docMk/>
            <pc:sldMk cId="2895397420" sldId="291"/>
            <ac:spMk id="15" creationId="{D63C2CBC-5049-7DF6-8FC8-4A89816202FF}"/>
          </ac:spMkLst>
        </pc:spChg>
        <pc:spChg chg="mod">
          <ac:chgData name="David Leszek Warzynski Abril" userId="324bed17-b31d-4afe-88cd-d70c89a5af59" providerId="ADAL" clId="{71811E28-9AD3-429D-83DF-415603167AB6}" dt="2024-04-28T15:39:23.737" v="2021" actId="1076"/>
          <ac:spMkLst>
            <pc:docMk/>
            <pc:sldMk cId="2895397420" sldId="291"/>
            <ac:spMk id="22" creationId="{1C19AEC5-22AD-62ED-73E2-6A95DBDCD9E9}"/>
          </ac:spMkLst>
        </pc:spChg>
        <pc:spChg chg="mod">
          <ac:chgData name="David Leszek Warzynski Abril" userId="324bed17-b31d-4afe-88cd-d70c89a5af59" providerId="ADAL" clId="{71811E28-9AD3-429D-83DF-415603167AB6}" dt="2024-04-28T15:39:23.737" v="2021" actId="1076"/>
          <ac:spMkLst>
            <pc:docMk/>
            <pc:sldMk cId="2895397420" sldId="291"/>
            <ac:spMk id="32" creationId="{433147EC-0B82-B9A7-E919-2D3BCEB240B1}"/>
          </ac:spMkLst>
        </pc:spChg>
        <pc:spChg chg="mod">
          <ac:chgData name="David Leszek Warzynski Abril" userId="324bed17-b31d-4afe-88cd-d70c89a5af59" providerId="ADAL" clId="{71811E28-9AD3-429D-83DF-415603167AB6}" dt="2024-04-28T15:39:23.737" v="2021" actId="1076"/>
          <ac:spMkLst>
            <pc:docMk/>
            <pc:sldMk cId="2895397420" sldId="291"/>
            <ac:spMk id="36" creationId="{0801060A-FEBD-3C07-D4D3-61ED281D6EDE}"/>
          </ac:spMkLst>
        </pc:spChg>
        <pc:spChg chg="mod">
          <ac:chgData name="David Leszek Warzynski Abril" userId="324bed17-b31d-4afe-88cd-d70c89a5af59" providerId="ADAL" clId="{71811E28-9AD3-429D-83DF-415603167AB6}" dt="2024-04-28T15:39:23.737" v="2021" actId="1076"/>
          <ac:spMkLst>
            <pc:docMk/>
            <pc:sldMk cId="2895397420" sldId="291"/>
            <ac:spMk id="41" creationId="{6F30B140-E690-4CF8-4713-14A8A068C84D}"/>
          </ac:spMkLst>
        </pc:spChg>
        <pc:graphicFrameChg chg="add mod modGraphic">
          <ac:chgData name="David Leszek Warzynski Abril" userId="324bed17-b31d-4afe-88cd-d70c89a5af59" providerId="ADAL" clId="{71811E28-9AD3-429D-83DF-415603167AB6}" dt="2024-04-28T15:38:18.072" v="2020" actId="255"/>
          <ac:graphicFrameMkLst>
            <pc:docMk/>
            <pc:sldMk cId="2895397420" sldId="291"/>
            <ac:graphicFrameMk id="3" creationId="{1E22A1E4-D037-9EB7-1525-F853975FD9EE}"/>
          </ac:graphicFrameMkLst>
        </pc:graphicFrameChg>
        <pc:picChg chg="del">
          <ac:chgData name="David Leszek Warzynski Abril" userId="324bed17-b31d-4afe-88cd-d70c89a5af59" providerId="ADAL" clId="{71811E28-9AD3-429D-83DF-415603167AB6}" dt="2024-04-27T10:03:56.838" v="494" actId="478"/>
          <ac:picMkLst>
            <pc:docMk/>
            <pc:sldMk cId="2895397420" sldId="291"/>
            <ac:picMk id="5" creationId="{8B99009D-B67C-EFC3-230D-0C2E13C398A5}"/>
          </ac:picMkLst>
        </pc:picChg>
        <pc:cxnChg chg="mod">
          <ac:chgData name="David Leszek Warzynski Abril" userId="324bed17-b31d-4afe-88cd-d70c89a5af59" providerId="ADAL" clId="{71811E28-9AD3-429D-83DF-415603167AB6}" dt="2024-04-28T15:39:23.737" v="2021" actId="1076"/>
          <ac:cxnSpMkLst>
            <pc:docMk/>
            <pc:sldMk cId="2895397420" sldId="291"/>
            <ac:cxnSpMk id="11" creationId="{D153F509-C98E-FCD9-790B-AD0A347C1F47}"/>
          </ac:cxnSpMkLst>
        </pc:cxnChg>
        <pc:cxnChg chg="mod">
          <ac:chgData name="David Leszek Warzynski Abril" userId="324bed17-b31d-4afe-88cd-d70c89a5af59" providerId="ADAL" clId="{71811E28-9AD3-429D-83DF-415603167AB6}" dt="2024-04-28T15:39:23.737" v="2021" actId="1076"/>
          <ac:cxnSpMkLst>
            <pc:docMk/>
            <pc:sldMk cId="2895397420" sldId="291"/>
            <ac:cxnSpMk id="14" creationId="{F1762BEF-C90F-A462-67BF-CB9893AB2EEB}"/>
          </ac:cxnSpMkLst>
        </pc:cxnChg>
        <pc:cxnChg chg="mod">
          <ac:chgData name="David Leszek Warzynski Abril" userId="324bed17-b31d-4afe-88cd-d70c89a5af59" providerId="ADAL" clId="{71811E28-9AD3-429D-83DF-415603167AB6}" dt="2024-04-28T15:39:23.737" v="2021" actId="1076"/>
          <ac:cxnSpMkLst>
            <pc:docMk/>
            <pc:sldMk cId="2895397420" sldId="291"/>
            <ac:cxnSpMk id="16" creationId="{5C244769-CA4F-6B09-98EA-D950BF3F62CA}"/>
          </ac:cxnSpMkLst>
        </pc:cxnChg>
        <pc:cxnChg chg="mod">
          <ac:chgData name="David Leszek Warzynski Abril" userId="324bed17-b31d-4afe-88cd-d70c89a5af59" providerId="ADAL" clId="{71811E28-9AD3-429D-83DF-415603167AB6}" dt="2024-04-28T15:39:23.737" v="2021" actId="1076"/>
          <ac:cxnSpMkLst>
            <pc:docMk/>
            <pc:sldMk cId="2895397420" sldId="291"/>
            <ac:cxnSpMk id="23" creationId="{CD7A5238-0D37-30BE-B99B-25F64705C6C5}"/>
          </ac:cxnSpMkLst>
        </pc:cxnChg>
        <pc:cxnChg chg="mod">
          <ac:chgData name="David Leszek Warzynski Abril" userId="324bed17-b31d-4afe-88cd-d70c89a5af59" providerId="ADAL" clId="{71811E28-9AD3-429D-83DF-415603167AB6}" dt="2024-04-28T15:39:23.737" v="2021" actId="1076"/>
          <ac:cxnSpMkLst>
            <pc:docMk/>
            <pc:sldMk cId="2895397420" sldId="291"/>
            <ac:cxnSpMk id="35" creationId="{BDE5EE3B-4BCA-848A-8C34-ECBB207ADB61}"/>
          </ac:cxnSpMkLst>
        </pc:cxnChg>
        <pc:cxnChg chg="mod">
          <ac:chgData name="David Leszek Warzynski Abril" userId="324bed17-b31d-4afe-88cd-d70c89a5af59" providerId="ADAL" clId="{71811E28-9AD3-429D-83DF-415603167AB6}" dt="2024-04-28T15:39:23.737" v="2021" actId="1076"/>
          <ac:cxnSpMkLst>
            <pc:docMk/>
            <pc:sldMk cId="2895397420" sldId="291"/>
            <ac:cxnSpMk id="40" creationId="{4B375B78-E26A-F1A7-AED2-9998A0DE346B}"/>
          </ac:cxnSpMkLst>
        </pc:cxnChg>
      </pc:sldChg>
      <pc:sldChg chg="addSp delSp modSp new mod">
        <pc:chgData name="David Leszek Warzynski Abril" userId="324bed17-b31d-4afe-88cd-d70c89a5af59" providerId="ADAL" clId="{71811E28-9AD3-429D-83DF-415603167AB6}" dt="2024-04-27T10:21:51.858" v="603" actId="1076"/>
        <pc:sldMkLst>
          <pc:docMk/>
          <pc:sldMk cId="1702869585" sldId="292"/>
        </pc:sldMkLst>
        <pc:spChg chg="mod">
          <ac:chgData name="David Leszek Warzynski Abril" userId="324bed17-b31d-4afe-88cd-d70c89a5af59" providerId="ADAL" clId="{71811E28-9AD3-429D-83DF-415603167AB6}" dt="2024-04-27T10:21:45.002" v="600" actId="1076"/>
          <ac:spMkLst>
            <pc:docMk/>
            <pc:sldMk cId="1702869585" sldId="292"/>
            <ac:spMk id="2" creationId="{2CD133EF-5C78-3472-A550-A7B1B0DA0E40}"/>
          </ac:spMkLst>
        </pc:spChg>
        <pc:spChg chg="del">
          <ac:chgData name="David Leszek Warzynski Abril" userId="324bed17-b31d-4afe-88cd-d70c89a5af59" providerId="ADAL" clId="{71811E28-9AD3-429D-83DF-415603167AB6}" dt="2024-04-27T10:21:38.669" v="598"/>
          <ac:spMkLst>
            <pc:docMk/>
            <pc:sldMk cId="1702869585" sldId="292"/>
            <ac:spMk id="3" creationId="{B37A4F40-8245-E166-2E54-AA0D9B8FFC30}"/>
          </ac:spMkLst>
        </pc:spChg>
        <pc:picChg chg="add mod">
          <ac:chgData name="David Leszek Warzynski Abril" userId="324bed17-b31d-4afe-88cd-d70c89a5af59" providerId="ADAL" clId="{71811E28-9AD3-429D-83DF-415603167AB6}" dt="2024-04-27T10:21:51.858" v="603" actId="1076"/>
          <ac:picMkLst>
            <pc:docMk/>
            <pc:sldMk cId="1702869585" sldId="292"/>
            <ac:picMk id="4" creationId="{83424D27-F77E-30A0-1C68-114949E061C2}"/>
          </ac:picMkLst>
        </pc:picChg>
      </pc:sldChg>
      <pc:sldChg chg="addSp delSp modSp add mod">
        <pc:chgData name="David Leszek Warzynski Abril" userId="324bed17-b31d-4afe-88cd-d70c89a5af59" providerId="ADAL" clId="{71811E28-9AD3-429D-83DF-415603167AB6}" dt="2024-04-27T10:22:37.706" v="609" actId="1076"/>
        <pc:sldMkLst>
          <pc:docMk/>
          <pc:sldMk cId="94429396" sldId="293"/>
        </pc:sldMkLst>
        <pc:spChg chg="mod">
          <ac:chgData name="David Leszek Warzynski Abril" userId="324bed17-b31d-4afe-88cd-d70c89a5af59" providerId="ADAL" clId="{71811E28-9AD3-429D-83DF-415603167AB6}" dt="2024-04-27T10:22:16.617" v="605" actId="1076"/>
          <ac:spMkLst>
            <pc:docMk/>
            <pc:sldMk cId="94429396" sldId="293"/>
            <ac:spMk id="2" creationId="{2CD133EF-5C78-3472-A550-A7B1B0DA0E40}"/>
          </ac:spMkLst>
        </pc:spChg>
        <pc:spChg chg="del">
          <ac:chgData name="David Leszek Warzynski Abril" userId="324bed17-b31d-4afe-88cd-d70c89a5af59" providerId="ADAL" clId="{71811E28-9AD3-429D-83DF-415603167AB6}" dt="2024-04-27T10:22:26.853" v="606"/>
          <ac:spMkLst>
            <pc:docMk/>
            <pc:sldMk cId="94429396" sldId="293"/>
            <ac:spMk id="3" creationId="{B37A4F40-8245-E166-2E54-AA0D9B8FFC30}"/>
          </ac:spMkLst>
        </pc:spChg>
        <pc:picChg chg="add mod">
          <ac:chgData name="David Leszek Warzynski Abril" userId="324bed17-b31d-4afe-88cd-d70c89a5af59" providerId="ADAL" clId="{71811E28-9AD3-429D-83DF-415603167AB6}" dt="2024-04-27T10:22:37.706" v="609" actId="1076"/>
          <ac:picMkLst>
            <pc:docMk/>
            <pc:sldMk cId="94429396" sldId="293"/>
            <ac:picMk id="4" creationId="{55784C02-9FD4-4106-B215-0F28ABD880BA}"/>
          </ac:picMkLst>
        </pc:picChg>
      </pc:sldChg>
      <pc:sldChg chg="addSp delSp modSp add mod">
        <pc:chgData name="David Leszek Warzynski Abril" userId="324bed17-b31d-4afe-88cd-d70c89a5af59" providerId="ADAL" clId="{71811E28-9AD3-429D-83DF-415603167AB6}" dt="2024-04-27T10:23:28.890" v="615" actId="1076"/>
        <pc:sldMkLst>
          <pc:docMk/>
          <pc:sldMk cId="1615270728" sldId="294"/>
        </pc:sldMkLst>
        <pc:spChg chg="mod">
          <ac:chgData name="David Leszek Warzynski Abril" userId="324bed17-b31d-4afe-88cd-d70c89a5af59" providerId="ADAL" clId="{71811E28-9AD3-429D-83DF-415603167AB6}" dt="2024-04-27T10:22:53.442" v="610" actId="1076"/>
          <ac:spMkLst>
            <pc:docMk/>
            <pc:sldMk cId="1615270728" sldId="294"/>
            <ac:spMk id="2" creationId="{2CD133EF-5C78-3472-A550-A7B1B0DA0E40}"/>
          </ac:spMkLst>
        </pc:spChg>
        <pc:spChg chg="del">
          <ac:chgData name="David Leszek Warzynski Abril" userId="324bed17-b31d-4afe-88cd-d70c89a5af59" providerId="ADAL" clId="{71811E28-9AD3-429D-83DF-415603167AB6}" dt="2024-04-27T10:23:21.011" v="611"/>
          <ac:spMkLst>
            <pc:docMk/>
            <pc:sldMk cId="1615270728" sldId="294"/>
            <ac:spMk id="3" creationId="{B37A4F40-8245-E166-2E54-AA0D9B8FFC30}"/>
          </ac:spMkLst>
        </pc:spChg>
        <pc:picChg chg="add mod">
          <ac:chgData name="David Leszek Warzynski Abril" userId="324bed17-b31d-4afe-88cd-d70c89a5af59" providerId="ADAL" clId="{71811E28-9AD3-429D-83DF-415603167AB6}" dt="2024-04-27T10:23:28.890" v="615" actId="1076"/>
          <ac:picMkLst>
            <pc:docMk/>
            <pc:sldMk cId="1615270728" sldId="294"/>
            <ac:picMk id="4" creationId="{EB222B27-408D-E94E-E0BB-3C457525F561}"/>
          </ac:picMkLst>
        </pc:picChg>
      </pc:sldChg>
      <pc:sldChg chg="addSp delSp modSp add mod">
        <pc:chgData name="David Leszek Warzynski Abril" userId="324bed17-b31d-4afe-88cd-d70c89a5af59" providerId="ADAL" clId="{71811E28-9AD3-429D-83DF-415603167AB6}" dt="2024-04-27T10:24:26.945" v="619" actId="1076"/>
        <pc:sldMkLst>
          <pc:docMk/>
          <pc:sldMk cId="3113389117" sldId="295"/>
        </pc:sldMkLst>
        <pc:spChg chg="mod">
          <ac:chgData name="David Leszek Warzynski Abril" userId="324bed17-b31d-4afe-88cd-d70c89a5af59" providerId="ADAL" clId="{71811E28-9AD3-429D-83DF-415603167AB6}" dt="2024-04-27T10:24:20.985" v="617" actId="1076"/>
          <ac:spMkLst>
            <pc:docMk/>
            <pc:sldMk cId="3113389117" sldId="295"/>
            <ac:spMk id="2" creationId="{2CD133EF-5C78-3472-A550-A7B1B0DA0E40}"/>
          </ac:spMkLst>
        </pc:spChg>
        <pc:spChg chg="del">
          <ac:chgData name="David Leszek Warzynski Abril" userId="324bed17-b31d-4afe-88cd-d70c89a5af59" providerId="ADAL" clId="{71811E28-9AD3-429D-83DF-415603167AB6}" dt="2024-04-27T10:24:17.740" v="616"/>
          <ac:spMkLst>
            <pc:docMk/>
            <pc:sldMk cId="3113389117" sldId="295"/>
            <ac:spMk id="3" creationId="{B37A4F40-8245-E166-2E54-AA0D9B8FFC30}"/>
          </ac:spMkLst>
        </pc:spChg>
        <pc:picChg chg="add mod">
          <ac:chgData name="David Leszek Warzynski Abril" userId="324bed17-b31d-4afe-88cd-d70c89a5af59" providerId="ADAL" clId="{71811E28-9AD3-429D-83DF-415603167AB6}" dt="2024-04-27T10:24:26.945" v="619" actId="1076"/>
          <ac:picMkLst>
            <pc:docMk/>
            <pc:sldMk cId="3113389117" sldId="295"/>
            <ac:picMk id="4" creationId="{AC308556-7B0B-31AC-D188-DF32873628E9}"/>
          </ac:picMkLst>
        </pc:picChg>
      </pc:sldChg>
      <pc:sldChg chg="addSp delSp modSp add mod ord">
        <pc:chgData name="David Leszek Warzynski Abril" userId="324bed17-b31d-4afe-88cd-d70c89a5af59" providerId="ADAL" clId="{71811E28-9AD3-429D-83DF-415603167AB6}" dt="2024-04-27T10:25:26.329" v="623" actId="1076"/>
        <pc:sldMkLst>
          <pc:docMk/>
          <pc:sldMk cId="2210908255" sldId="296"/>
        </pc:sldMkLst>
        <pc:spChg chg="mod">
          <ac:chgData name="David Leszek Warzynski Abril" userId="324bed17-b31d-4afe-88cd-d70c89a5af59" providerId="ADAL" clId="{71811E28-9AD3-429D-83DF-415603167AB6}" dt="2024-04-27T10:25:13.730" v="621" actId="1076"/>
          <ac:spMkLst>
            <pc:docMk/>
            <pc:sldMk cId="2210908255" sldId="296"/>
            <ac:spMk id="2" creationId="{2CD133EF-5C78-3472-A550-A7B1B0DA0E40}"/>
          </ac:spMkLst>
        </pc:spChg>
        <pc:spChg chg="del">
          <ac:chgData name="David Leszek Warzynski Abril" userId="324bed17-b31d-4afe-88cd-d70c89a5af59" providerId="ADAL" clId="{71811E28-9AD3-429D-83DF-415603167AB6}" dt="2024-04-27T10:25:09.946" v="620"/>
          <ac:spMkLst>
            <pc:docMk/>
            <pc:sldMk cId="2210908255" sldId="296"/>
            <ac:spMk id="3" creationId="{B37A4F40-8245-E166-2E54-AA0D9B8FFC30}"/>
          </ac:spMkLst>
        </pc:spChg>
        <pc:picChg chg="add mod">
          <ac:chgData name="David Leszek Warzynski Abril" userId="324bed17-b31d-4afe-88cd-d70c89a5af59" providerId="ADAL" clId="{71811E28-9AD3-429D-83DF-415603167AB6}" dt="2024-04-27T10:25:26.329" v="623" actId="1076"/>
          <ac:picMkLst>
            <pc:docMk/>
            <pc:sldMk cId="2210908255" sldId="296"/>
            <ac:picMk id="4" creationId="{839E95A1-B05A-677B-C9C0-A418ECC457A8}"/>
          </ac:picMkLst>
        </pc:picChg>
      </pc:sldChg>
      <pc:sldChg chg="addSp modSp new mod">
        <pc:chgData name="David Leszek Warzynski Abril" userId="324bed17-b31d-4afe-88cd-d70c89a5af59" providerId="ADAL" clId="{71811E28-9AD3-429D-83DF-415603167AB6}" dt="2024-04-27T10:32:45.278" v="677" actId="1076"/>
        <pc:sldMkLst>
          <pc:docMk/>
          <pc:sldMk cId="2464762430" sldId="297"/>
        </pc:sldMkLst>
        <pc:spChg chg="mod">
          <ac:chgData name="David Leszek Warzynski Abril" userId="324bed17-b31d-4afe-88cd-d70c89a5af59" providerId="ADAL" clId="{71811E28-9AD3-429D-83DF-415603167AB6}" dt="2024-04-27T10:27:30.751" v="641" actId="1076"/>
          <ac:spMkLst>
            <pc:docMk/>
            <pc:sldMk cId="2464762430" sldId="297"/>
            <ac:spMk id="2" creationId="{083E52F4-D0E9-07C6-50D7-211E8ED04A51}"/>
          </ac:spMkLst>
        </pc:spChg>
        <pc:spChg chg="mod">
          <ac:chgData name="David Leszek Warzynski Abril" userId="324bed17-b31d-4afe-88cd-d70c89a5af59" providerId="ADAL" clId="{71811E28-9AD3-429D-83DF-415603167AB6}" dt="2024-04-27T10:32:25.262" v="669" actId="1076"/>
          <ac:spMkLst>
            <pc:docMk/>
            <pc:sldMk cId="2464762430" sldId="297"/>
            <ac:spMk id="3" creationId="{7CAD0363-DDDE-B42F-6815-DAB68D67BF47}"/>
          </ac:spMkLst>
        </pc:spChg>
        <pc:picChg chg="add mod">
          <ac:chgData name="David Leszek Warzynski Abril" userId="324bed17-b31d-4afe-88cd-d70c89a5af59" providerId="ADAL" clId="{71811E28-9AD3-429D-83DF-415603167AB6}" dt="2024-04-27T10:32:45.278" v="677" actId="1076"/>
          <ac:picMkLst>
            <pc:docMk/>
            <pc:sldMk cId="2464762430" sldId="297"/>
            <ac:picMk id="4" creationId="{E88CBA0B-AF99-12DF-F2CF-C924320DDB48}"/>
          </ac:picMkLst>
        </pc:picChg>
      </pc:sldChg>
      <pc:sldChg chg="addSp delSp modSp new mod">
        <pc:chgData name="David Leszek Warzynski Abril" userId="324bed17-b31d-4afe-88cd-d70c89a5af59" providerId="ADAL" clId="{71811E28-9AD3-429D-83DF-415603167AB6}" dt="2024-04-27T10:55:15.165" v="1016" actId="14100"/>
        <pc:sldMkLst>
          <pc:docMk/>
          <pc:sldMk cId="1363741878" sldId="298"/>
        </pc:sldMkLst>
        <pc:spChg chg="mod">
          <ac:chgData name="David Leszek Warzynski Abril" userId="324bed17-b31d-4afe-88cd-d70c89a5af59" providerId="ADAL" clId="{71811E28-9AD3-429D-83DF-415603167AB6}" dt="2024-04-27T10:27:22" v="640" actId="1076"/>
          <ac:spMkLst>
            <pc:docMk/>
            <pc:sldMk cId="1363741878" sldId="298"/>
            <ac:spMk id="2" creationId="{F2774D08-6606-EEB1-8822-1808CCCE87B5}"/>
          </ac:spMkLst>
        </pc:spChg>
        <pc:spChg chg="del">
          <ac:chgData name="David Leszek Warzynski Abril" userId="324bed17-b31d-4afe-88cd-d70c89a5af59" providerId="ADAL" clId="{71811E28-9AD3-429D-83DF-415603167AB6}" dt="2024-04-27T10:54:55.267" v="1011"/>
          <ac:spMkLst>
            <pc:docMk/>
            <pc:sldMk cId="1363741878" sldId="298"/>
            <ac:spMk id="3" creationId="{E794EE64-322C-3912-D375-3B9B49927D3B}"/>
          </ac:spMkLst>
        </pc:spChg>
        <pc:picChg chg="add mod">
          <ac:chgData name="David Leszek Warzynski Abril" userId="324bed17-b31d-4afe-88cd-d70c89a5af59" providerId="ADAL" clId="{71811E28-9AD3-429D-83DF-415603167AB6}" dt="2024-04-27T10:55:15.165" v="1016" actId="14100"/>
          <ac:picMkLst>
            <pc:docMk/>
            <pc:sldMk cId="1363741878" sldId="298"/>
            <ac:picMk id="7170" creationId="{4C8DDC48-E136-39A9-FC17-4A70715EE47F}"/>
          </ac:picMkLst>
        </pc:picChg>
      </pc:sldChg>
      <pc:sldChg chg="addSp delSp modSp new mod">
        <pc:chgData name="David Leszek Warzynski Abril" userId="324bed17-b31d-4afe-88cd-d70c89a5af59" providerId="ADAL" clId="{71811E28-9AD3-429D-83DF-415603167AB6}" dt="2024-04-28T15:49:37.763" v="2052" actId="1076"/>
        <pc:sldMkLst>
          <pc:docMk/>
          <pc:sldMk cId="236076979" sldId="299"/>
        </pc:sldMkLst>
        <pc:spChg chg="mod">
          <ac:chgData name="David Leszek Warzynski Abril" userId="324bed17-b31d-4afe-88cd-d70c89a5af59" providerId="ADAL" clId="{71811E28-9AD3-429D-83DF-415603167AB6}" dt="2024-04-27T10:36:13.900" v="698" actId="1076"/>
          <ac:spMkLst>
            <pc:docMk/>
            <pc:sldMk cId="236076979" sldId="299"/>
            <ac:spMk id="2" creationId="{6E31661A-A5EA-C6E4-7699-2C331F47A7BF}"/>
          </ac:spMkLst>
        </pc:spChg>
        <pc:spChg chg="del">
          <ac:chgData name="David Leszek Warzynski Abril" userId="324bed17-b31d-4afe-88cd-d70c89a5af59" providerId="ADAL" clId="{71811E28-9AD3-429D-83DF-415603167AB6}" dt="2024-04-27T10:36:23.758" v="699"/>
          <ac:spMkLst>
            <pc:docMk/>
            <pc:sldMk cId="236076979" sldId="299"/>
            <ac:spMk id="3" creationId="{439B2CE4-534F-568D-3727-35CB3680446A}"/>
          </ac:spMkLst>
        </pc:spChg>
        <pc:graphicFrameChg chg="add mod modGraphic">
          <ac:chgData name="David Leszek Warzynski Abril" userId="324bed17-b31d-4afe-88cd-d70c89a5af59" providerId="ADAL" clId="{71811E28-9AD3-429D-83DF-415603167AB6}" dt="2024-04-28T15:49:37.763" v="2052" actId="1076"/>
          <ac:graphicFrameMkLst>
            <pc:docMk/>
            <pc:sldMk cId="236076979" sldId="299"/>
            <ac:graphicFrameMk id="4" creationId="{E64760F1-AD17-84D9-2D28-6A9EDF37F6CC}"/>
          </ac:graphicFrameMkLst>
        </pc:graphicFrameChg>
      </pc:sldChg>
      <pc:sldChg chg="addSp delSp modSp new mod">
        <pc:chgData name="David Leszek Warzynski Abril" userId="324bed17-b31d-4afe-88cd-d70c89a5af59" providerId="ADAL" clId="{71811E28-9AD3-429D-83DF-415603167AB6}" dt="2024-04-28T15:50:37.531" v="2060" actId="1076"/>
        <pc:sldMkLst>
          <pc:docMk/>
          <pc:sldMk cId="3541719670" sldId="300"/>
        </pc:sldMkLst>
        <pc:spChg chg="mod">
          <ac:chgData name="David Leszek Warzynski Abril" userId="324bed17-b31d-4afe-88cd-d70c89a5af59" providerId="ADAL" clId="{71811E28-9AD3-429D-83DF-415603167AB6}" dt="2024-04-27T10:38:43.301" v="771" actId="20577"/>
          <ac:spMkLst>
            <pc:docMk/>
            <pc:sldMk cId="3541719670" sldId="300"/>
            <ac:spMk id="2" creationId="{FA5CF99F-0BF5-179B-40A4-73DFA5913F24}"/>
          </ac:spMkLst>
        </pc:spChg>
        <pc:spChg chg="del">
          <ac:chgData name="David Leszek Warzynski Abril" userId="324bed17-b31d-4afe-88cd-d70c89a5af59" providerId="ADAL" clId="{71811E28-9AD3-429D-83DF-415603167AB6}" dt="2024-04-27T10:37:37.313" v="735"/>
          <ac:spMkLst>
            <pc:docMk/>
            <pc:sldMk cId="3541719670" sldId="300"/>
            <ac:spMk id="3" creationId="{321D24C5-563D-F212-2DC6-09602C690932}"/>
          </ac:spMkLst>
        </pc:spChg>
        <pc:graphicFrameChg chg="add mod modGraphic">
          <ac:chgData name="David Leszek Warzynski Abril" userId="324bed17-b31d-4afe-88cd-d70c89a5af59" providerId="ADAL" clId="{71811E28-9AD3-429D-83DF-415603167AB6}" dt="2024-04-28T15:50:08.723" v="2056" actId="14734"/>
          <ac:graphicFrameMkLst>
            <pc:docMk/>
            <pc:sldMk cId="3541719670" sldId="300"/>
            <ac:graphicFrameMk id="4" creationId="{8A95295A-7E6C-6B39-EBA8-649B6C1B78AB}"/>
          </ac:graphicFrameMkLst>
        </pc:graphicFrameChg>
        <pc:graphicFrameChg chg="add mod modGraphic">
          <ac:chgData name="David Leszek Warzynski Abril" userId="324bed17-b31d-4afe-88cd-d70c89a5af59" providerId="ADAL" clId="{71811E28-9AD3-429D-83DF-415603167AB6}" dt="2024-04-28T15:50:37.531" v="2060" actId="1076"/>
          <ac:graphicFrameMkLst>
            <pc:docMk/>
            <pc:sldMk cId="3541719670" sldId="300"/>
            <ac:graphicFrameMk id="5" creationId="{CE809268-089B-0BBE-BBAF-F015C94B14BA}"/>
          </ac:graphicFrameMkLst>
        </pc:graphicFrameChg>
      </pc:sldChg>
      <pc:sldChg chg="addSp delSp modSp new mod">
        <pc:chgData name="David Leszek Warzynski Abril" userId="324bed17-b31d-4afe-88cd-d70c89a5af59" providerId="ADAL" clId="{71811E28-9AD3-429D-83DF-415603167AB6}" dt="2024-04-28T15:51:16.611" v="2066" actId="1076"/>
        <pc:sldMkLst>
          <pc:docMk/>
          <pc:sldMk cId="3366640623" sldId="301"/>
        </pc:sldMkLst>
        <pc:spChg chg="mod">
          <ac:chgData name="David Leszek Warzynski Abril" userId="324bed17-b31d-4afe-88cd-d70c89a5af59" providerId="ADAL" clId="{71811E28-9AD3-429D-83DF-415603167AB6}" dt="2024-04-27T10:40:55.202" v="839" actId="1076"/>
          <ac:spMkLst>
            <pc:docMk/>
            <pc:sldMk cId="3366640623" sldId="301"/>
            <ac:spMk id="2" creationId="{BF6A0211-B206-6562-F2B3-5253509FFA25}"/>
          </ac:spMkLst>
        </pc:spChg>
        <pc:spChg chg="del mod">
          <ac:chgData name="David Leszek Warzynski Abril" userId="324bed17-b31d-4afe-88cd-d70c89a5af59" providerId="ADAL" clId="{71811E28-9AD3-429D-83DF-415603167AB6}" dt="2024-04-27T10:41:50.737" v="843"/>
          <ac:spMkLst>
            <pc:docMk/>
            <pc:sldMk cId="3366640623" sldId="301"/>
            <ac:spMk id="3" creationId="{ADADDFB6-118C-CAD3-2211-87519884CF52}"/>
          </ac:spMkLst>
        </pc:spChg>
        <pc:graphicFrameChg chg="add mod modGraphic">
          <ac:chgData name="David Leszek Warzynski Abril" userId="324bed17-b31d-4afe-88cd-d70c89a5af59" providerId="ADAL" clId="{71811E28-9AD3-429D-83DF-415603167AB6}" dt="2024-04-28T15:51:16.611" v="2066" actId="1076"/>
          <ac:graphicFrameMkLst>
            <pc:docMk/>
            <pc:sldMk cId="3366640623" sldId="301"/>
            <ac:graphicFrameMk id="4" creationId="{951A2CF8-A263-4C17-C205-0A676657EB40}"/>
          </ac:graphicFrameMkLst>
        </pc:graphicFrameChg>
      </pc:sldChg>
      <pc:sldChg chg="addSp delSp modSp new mod">
        <pc:chgData name="David Leszek Warzynski Abril" userId="324bed17-b31d-4afe-88cd-d70c89a5af59" providerId="ADAL" clId="{71811E28-9AD3-429D-83DF-415603167AB6}" dt="2024-04-28T15:52:31.219" v="2071"/>
        <pc:sldMkLst>
          <pc:docMk/>
          <pc:sldMk cId="981870032" sldId="302"/>
        </pc:sldMkLst>
        <pc:spChg chg="mod">
          <ac:chgData name="David Leszek Warzynski Abril" userId="324bed17-b31d-4afe-88cd-d70c89a5af59" providerId="ADAL" clId="{71811E28-9AD3-429D-83DF-415603167AB6}" dt="2024-04-27T10:49:19.463" v="953" actId="1076"/>
          <ac:spMkLst>
            <pc:docMk/>
            <pc:sldMk cId="981870032" sldId="302"/>
            <ac:spMk id="2" creationId="{B6E1256F-75C9-0E73-D19F-0137FA6C3A66}"/>
          </ac:spMkLst>
        </pc:spChg>
        <pc:spChg chg="del">
          <ac:chgData name="David Leszek Warzynski Abril" userId="324bed17-b31d-4afe-88cd-d70c89a5af59" providerId="ADAL" clId="{71811E28-9AD3-429D-83DF-415603167AB6}" dt="2024-04-27T10:49:27.086" v="954"/>
          <ac:spMkLst>
            <pc:docMk/>
            <pc:sldMk cId="981870032" sldId="302"/>
            <ac:spMk id="3" creationId="{CABACEA7-88D6-5D62-E592-8D5AB2BA12AD}"/>
          </ac:spMkLst>
        </pc:spChg>
        <pc:graphicFrameChg chg="add mod modGraphic">
          <ac:chgData name="David Leszek Warzynski Abril" userId="324bed17-b31d-4afe-88cd-d70c89a5af59" providerId="ADAL" clId="{71811E28-9AD3-429D-83DF-415603167AB6}" dt="2024-04-28T15:52:31.219" v="2071"/>
          <ac:graphicFrameMkLst>
            <pc:docMk/>
            <pc:sldMk cId="981870032" sldId="302"/>
            <ac:graphicFrameMk id="4" creationId="{B58E03B3-4AF5-D982-8194-9688DE58237D}"/>
          </ac:graphicFrameMkLst>
        </pc:graphicFrameChg>
        <pc:graphicFrameChg chg="add mod modGraphic">
          <ac:chgData name="David Leszek Warzynski Abril" userId="324bed17-b31d-4afe-88cd-d70c89a5af59" providerId="ADAL" clId="{71811E28-9AD3-429D-83DF-415603167AB6}" dt="2024-04-28T15:52:24.732" v="2069"/>
          <ac:graphicFrameMkLst>
            <pc:docMk/>
            <pc:sldMk cId="981870032" sldId="302"/>
            <ac:graphicFrameMk id="5" creationId="{4797F3E0-AB24-F4AD-DCFA-859DDB7D4E49}"/>
          </ac:graphicFrameMkLst>
        </pc:graphicFrameChg>
      </pc:sldChg>
      <pc:sldChg chg="addSp delSp modSp new mod">
        <pc:chgData name="David Leszek Warzynski Abril" userId="324bed17-b31d-4afe-88cd-d70c89a5af59" providerId="ADAL" clId="{71811E28-9AD3-429D-83DF-415603167AB6}" dt="2024-04-28T15:52:54.259" v="2074"/>
        <pc:sldMkLst>
          <pc:docMk/>
          <pc:sldMk cId="2730439477" sldId="303"/>
        </pc:sldMkLst>
        <pc:spChg chg="mod">
          <ac:chgData name="David Leszek Warzynski Abril" userId="324bed17-b31d-4afe-88cd-d70c89a5af59" providerId="ADAL" clId="{71811E28-9AD3-429D-83DF-415603167AB6}" dt="2024-04-27T10:53:04.957" v="1010" actId="1076"/>
          <ac:spMkLst>
            <pc:docMk/>
            <pc:sldMk cId="2730439477" sldId="303"/>
            <ac:spMk id="2" creationId="{AB40FD2C-B0FB-A9FD-078D-FB7A9F744417}"/>
          </ac:spMkLst>
        </pc:spChg>
        <pc:spChg chg="del">
          <ac:chgData name="David Leszek Warzynski Abril" userId="324bed17-b31d-4afe-88cd-d70c89a5af59" providerId="ADAL" clId="{71811E28-9AD3-429D-83DF-415603167AB6}" dt="2024-04-27T10:55:50.151" v="1017"/>
          <ac:spMkLst>
            <pc:docMk/>
            <pc:sldMk cId="2730439477" sldId="303"/>
            <ac:spMk id="3" creationId="{B5ADCC27-A4C8-4182-BBFA-6B9FB55F96DD}"/>
          </ac:spMkLst>
        </pc:spChg>
        <pc:graphicFrameChg chg="add mod modGraphic">
          <ac:chgData name="David Leszek Warzynski Abril" userId="324bed17-b31d-4afe-88cd-d70c89a5af59" providerId="ADAL" clId="{71811E28-9AD3-429D-83DF-415603167AB6}" dt="2024-04-28T15:52:54.259" v="2074"/>
          <ac:graphicFrameMkLst>
            <pc:docMk/>
            <pc:sldMk cId="2730439477" sldId="303"/>
            <ac:graphicFrameMk id="4" creationId="{C3B7999D-7612-E417-FF08-A337C615F13F}"/>
          </ac:graphicFrameMkLst>
        </pc:graphicFrameChg>
      </pc:sldChg>
      <pc:sldChg chg="modSp mod">
        <pc:chgData name="David Leszek Warzynski Abril" userId="324bed17-b31d-4afe-88cd-d70c89a5af59" providerId="ADAL" clId="{71811E28-9AD3-429D-83DF-415603167AB6}" dt="2024-04-27T14:09:15.858" v="1048" actId="1076"/>
        <pc:sldMkLst>
          <pc:docMk/>
          <pc:sldMk cId="237780639" sldId="304"/>
        </pc:sldMkLst>
        <pc:spChg chg="mod">
          <ac:chgData name="David Leszek Warzynski Abril" userId="324bed17-b31d-4afe-88cd-d70c89a5af59" providerId="ADAL" clId="{71811E28-9AD3-429D-83DF-415603167AB6}" dt="2024-04-27T14:09:15.858" v="1048" actId="1076"/>
          <ac:spMkLst>
            <pc:docMk/>
            <pc:sldMk cId="237780639" sldId="304"/>
            <ac:spMk id="2" creationId="{0BDFFC69-B6F2-054A-A764-CF3A6071F2C0}"/>
          </ac:spMkLst>
        </pc:spChg>
      </pc:sldChg>
      <pc:sldChg chg="addSp modSp mod">
        <pc:chgData name="David Leszek Warzynski Abril" userId="324bed17-b31d-4afe-88cd-d70c89a5af59" providerId="ADAL" clId="{71811E28-9AD3-429D-83DF-415603167AB6}" dt="2024-04-29T13:40:38.570" v="2221" actId="1076"/>
        <pc:sldMkLst>
          <pc:docMk/>
          <pc:sldMk cId="3028447815" sldId="306"/>
        </pc:sldMkLst>
        <pc:spChg chg="mod">
          <ac:chgData name="David Leszek Warzynski Abril" userId="324bed17-b31d-4afe-88cd-d70c89a5af59" providerId="ADAL" clId="{71811E28-9AD3-429D-83DF-415603167AB6}" dt="2024-04-29T13:40:38.570" v="2221" actId="1076"/>
          <ac:spMkLst>
            <pc:docMk/>
            <pc:sldMk cId="3028447815" sldId="306"/>
            <ac:spMk id="8" creationId="{2C5A7E76-0EA2-835F-6C20-291925A771F7}"/>
          </ac:spMkLst>
        </pc:spChg>
        <pc:graphicFrameChg chg="add mod modGraphic">
          <ac:chgData name="David Leszek Warzynski Abril" userId="324bed17-b31d-4afe-88cd-d70c89a5af59" providerId="ADAL" clId="{71811E28-9AD3-429D-83DF-415603167AB6}" dt="2024-04-27T15:08:13.280" v="1124" actId="14734"/>
          <ac:graphicFrameMkLst>
            <pc:docMk/>
            <pc:sldMk cId="3028447815" sldId="306"/>
            <ac:graphicFrameMk id="6" creationId="{99218681-07E3-A177-52EB-2EF6B72E1649}"/>
          </ac:graphicFrameMkLst>
        </pc:graphicFrameChg>
        <pc:graphicFrameChg chg="add mod modGraphic">
          <ac:chgData name="David Leszek Warzynski Abril" userId="324bed17-b31d-4afe-88cd-d70c89a5af59" providerId="ADAL" clId="{71811E28-9AD3-429D-83DF-415603167AB6}" dt="2024-04-28T15:59:24.247" v="2152" actId="1076"/>
          <ac:graphicFrameMkLst>
            <pc:docMk/>
            <pc:sldMk cId="3028447815" sldId="306"/>
            <ac:graphicFrameMk id="9" creationId="{5DFC5447-EC7F-2D7A-D8FE-16D79435AAB7}"/>
          </ac:graphicFrameMkLst>
        </pc:graphicFrameChg>
      </pc:sldChg>
      <pc:sldChg chg="addSp delSp modSp mod">
        <pc:chgData name="David Leszek Warzynski Abril" userId="324bed17-b31d-4afe-88cd-d70c89a5af59" providerId="ADAL" clId="{71811E28-9AD3-429D-83DF-415603167AB6}" dt="2024-04-27T14:50:33.939" v="1105" actId="34135"/>
        <pc:sldMkLst>
          <pc:docMk/>
          <pc:sldMk cId="3645268670" sldId="307"/>
        </pc:sldMkLst>
        <pc:spChg chg="mod">
          <ac:chgData name="David Leszek Warzynski Abril" userId="324bed17-b31d-4afe-88cd-d70c89a5af59" providerId="ADAL" clId="{71811E28-9AD3-429D-83DF-415603167AB6}" dt="2024-04-27T14:45:47.232" v="1089" actId="1076"/>
          <ac:spMkLst>
            <pc:docMk/>
            <pc:sldMk cId="3645268670" sldId="307"/>
            <ac:spMk id="2" creationId="{0BDFFC69-B6F2-054A-A764-CF3A6071F2C0}"/>
          </ac:spMkLst>
        </pc:spChg>
        <pc:spChg chg="add del mod">
          <ac:chgData name="David Leszek Warzynski Abril" userId="324bed17-b31d-4afe-88cd-d70c89a5af59" providerId="ADAL" clId="{71811E28-9AD3-429D-83DF-415603167AB6}" dt="2024-04-27T14:42:54.559" v="1062" actId="12084"/>
          <ac:spMkLst>
            <pc:docMk/>
            <pc:sldMk cId="3645268670" sldId="307"/>
            <ac:spMk id="5" creationId="{4B93F0CA-A019-7344-0988-5FEBD175124D}"/>
          </ac:spMkLst>
        </pc:spChg>
        <pc:spChg chg="add del mod">
          <ac:chgData name="David Leszek Warzynski Abril" userId="324bed17-b31d-4afe-88cd-d70c89a5af59" providerId="ADAL" clId="{71811E28-9AD3-429D-83DF-415603167AB6}" dt="2024-04-27T14:47:51.450" v="1100" actId="12084"/>
          <ac:spMkLst>
            <pc:docMk/>
            <pc:sldMk cId="3645268670" sldId="307"/>
            <ac:spMk id="16" creationId="{12040F1F-EFDB-AC0C-BAC1-8FE34F92EF4B}"/>
          </ac:spMkLst>
        </pc:spChg>
        <pc:spChg chg="mod">
          <ac:chgData name="David Leszek Warzynski Abril" userId="324bed17-b31d-4afe-88cd-d70c89a5af59" providerId="ADAL" clId="{71811E28-9AD3-429D-83DF-415603167AB6}" dt="2024-04-27T14:50:33.939" v="1105" actId="34135"/>
          <ac:spMkLst>
            <pc:docMk/>
            <pc:sldMk cId="3645268670" sldId="307"/>
            <ac:spMk id="21" creationId="{9C332D5E-48D5-3363-B5C4-1EB7B56FBA1E}"/>
          </ac:spMkLst>
        </pc:spChg>
        <pc:spChg chg="mod">
          <ac:chgData name="David Leszek Warzynski Abril" userId="324bed17-b31d-4afe-88cd-d70c89a5af59" providerId="ADAL" clId="{71811E28-9AD3-429D-83DF-415603167AB6}" dt="2024-04-27T14:50:33.939" v="1105" actId="34135"/>
          <ac:spMkLst>
            <pc:docMk/>
            <pc:sldMk cId="3645268670" sldId="307"/>
            <ac:spMk id="22" creationId="{E626349D-7F4D-9AFA-4014-9DE95BD89109}"/>
          </ac:spMkLst>
        </pc:spChg>
        <pc:spChg chg="mod">
          <ac:chgData name="David Leszek Warzynski Abril" userId="324bed17-b31d-4afe-88cd-d70c89a5af59" providerId="ADAL" clId="{71811E28-9AD3-429D-83DF-415603167AB6}" dt="2024-04-27T14:50:33.939" v="1105" actId="34135"/>
          <ac:spMkLst>
            <pc:docMk/>
            <pc:sldMk cId="3645268670" sldId="307"/>
            <ac:spMk id="23" creationId="{4417D8B5-71E7-E138-0DC1-1B99088C295B}"/>
          </ac:spMkLst>
        </pc:spChg>
        <pc:grpChg chg="add mod">
          <ac:chgData name="David Leszek Warzynski Abril" userId="324bed17-b31d-4afe-88cd-d70c89a5af59" providerId="ADAL" clId="{71811E28-9AD3-429D-83DF-415603167AB6}" dt="2024-04-27T14:50:33.939" v="1105" actId="34135"/>
          <ac:grpSpMkLst>
            <pc:docMk/>
            <pc:sldMk cId="3645268670" sldId="307"/>
            <ac:grpSpMk id="5" creationId="{15590E65-75C0-DD26-F228-358135914268}"/>
          </ac:grpSpMkLst>
        </pc:grpChg>
        <pc:grpChg chg="add mod">
          <ac:chgData name="David Leszek Warzynski Abril" userId="324bed17-b31d-4afe-88cd-d70c89a5af59" providerId="ADAL" clId="{71811E28-9AD3-429D-83DF-415603167AB6}" dt="2024-04-27T14:50:33.939" v="1105" actId="34135"/>
          <ac:grpSpMkLst>
            <pc:docMk/>
            <pc:sldMk cId="3645268670" sldId="307"/>
            <ac:grpSpMk id="15" creationId="{A49E2D1D-1FB9-3900-6A51-2650813C013D}"/>
          </ac:grpSpMkLst>
        </pc:grpChg>
        <pc:graphicFrameChg chg="add del mod">
          <ac:chgData name="David Leszek Warzynski Abril" userId="324bed17-b31d-4afe-88cd-d70c89a5af59" providerId="ADAL" clId="{71811E28-9AD3-429D-83DF-415603167AB6}" dt="2024-04-27T14:47:20.476" v="1092" actId="11529"/>
          <ac:graphicFrameMkLst>
            <pc:docMk/>
            <pc:sldMk cId="3645268670" sldId="307"/>
            <ac:graphicFrameMk id="6" creationId="{AD4694FE-BAFB-DAA7-7A64-916415E73C22}"/>
          </ac:graphicFrameMkLst>
        </pc:graphicFrameChg>
        <pc:graphicFrameChg chg="add mod">
          <ac:chgData name="David Leszek Warzynski Abril" userId="324bed17-b31d-4afe-88cd-d70c89a5af59" providerId="ADAL" clId="{71811E28-9AD3-429D-83DF-415603167AB6}" dt="2024-04-27T14:48:04.204" v="1103" actId="1076"/>
          <ac:graphicFrameMkLst>
            <pc:docMk/>
            <pc:sldMk cId="3645268670" sldId="307"/>
            <ac:graphicFrameMk id="17" creationId="{FA04B82E-B594-FDE6-8C88-3DB7627FAD38}"/>
          </ac:graphicFrameMkLst>
        </pc:graphicFrameChg>
        <pc:picChg chg="add mod">
          <ac:chgData name="David Leszek Warzynski Abril" userId="324bed17-b31d-4afe-88cd-d70c89a5af59" providerId="ADAL" clId="{71811E28-9AD3-429D-83DF-415603167AB6}" dt="2024-04-27T14:50:33.939" v="1105" actId="34135"/>
          <ac:picMkLst>
            <pc:docMk/>
            <pc:sldMk cId="3645268670" sldId="307"/>
            <ac:picMk id="7" creationId="{7DD5E357-794F-A681-9B4D-2C4D5372A8B8}"/>
          </ac:picMkLst>
        </pc:picChg>
        <pc:picChg chg="del mod">
          <ac:chgData name="David Leszek Warzynski Abril" userId="324bed17-b31d-4afe-88cd-d70c89a5af59" providerId="ADAL" clId="{71811E28-9AD3-429D-83DF-415603167AB6}" dt="2024-04-27T14:43:23.516" v="1068" actId="478"/>
          <ac:picMkLst>
            <pc:docMk/>
            <pc:sldMk cId="3645268670" sldId="307"/>
            <ac:picMk id="2050" creationId="{66C7F7E5-8AAB-59DD-33E6-BA2BE5CA2BD8}"/>
          </ac:picMkLst>
        </pc:picChg>
        <pc:inkChg chg="add mod">
          <ac:chgData name="David Leszek Warzynski Abril" userId="324bed17-b31d-4afe-88cd-d70c89a5af59" providerId="ADAL" clId="{71811E28-9AD3-429D-83DF-415603167AB6}" dt="2024-04-27T14:50:33.939" v="1105" actId="34135"/>
          <ac:inkMkLst>
            <pc:docMk/>
            <pc:sldMk cId="3645268670" sldId="307"/>
            <ac:inkMk id="8" creationId="{193BFE5A-CF6F-9528-EE21-B5FCD180FA54}"/>
          </ac:inkMkLst>
        </pc:inkChg>
        <pc:inkChg chg="add mod">
          <ac:chgData name="David Leszek Warzynski Abril" userId="324bed17-b31d-4afe-88cd-d70c89a5af59" providerId="ADAL" clId="{71811E28-9AD3-429D-83DF-415603167AB6}" dt="2024-04-27T14:46:08.584" v="1091" actId="1076"/>
          <ac:inkMkLst>
            <pc:docMk/>
            <pc:sldMk cId="3645268670" sldId="307"/>
            <ac:inkMk id="9" creationId="{82B287CD-6301-E7DE-81FB-53392AD2599C}"/>
          </ac:inkMkLst>
        </pc:inkChg>
        <pc:inkChg chg="add del">
          <ac:chgData name="David Leszek Warzynski Abril" userId="324bed17-b31d-4afe-88cd-d70c89a5af59" providerId="ADAL" clId="{71811E28-9AD3-429D-83DF-415603167AB6}" dt="2024-04-27T14:44:37.778" v="1084" actId="9405"/>
          <ac:inkMkLst>
            <pc:docMk/>
            <pc:sldMk cId="3645268670" sldId="307"/>
            <ac:inkMk id="10" creationId="{87804EFB-B898-8EB4-E1C6-451401A17302}"/>
          </ac:inkMkLst>
        </pc:inkChg>
        <pc:inkChg chg="add mod">
          <ac:chgData name="David Leszek Warzynski Abril" userId="324bed17-b31d-4afe-88cd-d70c89a5af59" providerId="ADAL" clId="{71811E28-9AD3-429D-83DF-415603167AB6}" dt="2024-04-27T14:46:08.584" v="1091" actId="1076"/>
          <ac:inkMkLst>
            <pc:docMk/>
            <pc:sldMk cId="3645268670" sldId="307"/>
            <ac:inkMk id="11" creationId="{B759293C-2EBC-5CCA-146F-DD382B407872}"/>
          </ac:inkMkLst>
        </pc:inkChg>
        <pc:inkChg chg="add mod">
          <ac:chgData name="David Leszek Warzynski Abril" userId="324bed17-b31d-4afe-88cd-d70c89a5af59" providerId="ADAL" clId="{71811E28-9AD3-429D-83DF-415603167AB6}" dt="2024-04-27T14:46:08.584" v="1091" actId="1076"/>
          <ac:inkMkLst>
            <pc:docMk/>
            <pc:sldMk cId="3645268670" sldId="307"/>
            <ac:inkMk id="12" creationId="{B7078410-707E-0294-80B9-FC5B7B69D138}"/>
          </ac:inkMkLst>
        </pc:inkChg>
        <pc:inkChg chg="add mod">
          <ac:chgData name="David Leszek Warzynski Abril" userId="324bed17-b31d-4afe-88cd-d70c89a5af59" providerId="ADAL" clId="{71811E28-9AD3-429D-83DF-415603167AB6}" dt="2024-04-27T14:46:08.584" v="1091" actId="1076"/>
          <ac:inkMkLst>
            <pc:docMk/>
            <pc:sldMk cId="3645268670" sldId="307"/>
            <ac:inkMk id="13" creationId="{517E8EAE-3FD8-E708-85B2-3BD13FE1E1AC}"/>
          </ac:inkMkLst>
        </pc:inkChg>
        <pc:inkChg chg="add mod">
          <ac:chgData name="David Leszek Warzynski Abril" userId="324bed17-b31d-4afe-88cd-d70c89a5af59" providerId="ADAL" clId="{71811E28-9AD3-429D-83DF-415603167AB6}" dt="2024-04-27T14:46:08.584" v="1091" actId="1076"/>
          <ac:inkMkLst>
            <pc:docMk/>
            <pc:sldMk cId="3645268670" sldId="307"/>
            <ac:inkMk id="14" creationId="{31FC2DEC-621D-D20D-B642-DA7B4C1A7CFE}"/>
          </ac:inkMkLst>
        </pc:inkChg>
      </pc:sldChg>
      <pc:sldChg chg="modSp mod">
        <pc:chgData name="David Leszek Warzynski Abril" userId="324bed17-b31d-4afe-88cd-d70c89a5af59" providerId="ADAL" clId="{71811E28-9AD3-429D-83DF-415603167AB6}" dt="2024-04-28T15:54:27.080" v="2075" actId="255"/>
        <pc:sldMkLst>
          <pc:docMk/>
          <pc:sldMk cId="4047587097" sldId="308"/>
        </pc:sldMkLst>
        <pc:graphicFrameChg chg="modGraphic">
          <ac:chgData name="David Leszek Warzynski Abril" userId="324bed17-b31d-4afe-88cd-d70c89a5af59" providerId="ADAL" clId="{71811E28-9AD3-429D-83DF-415603167AB6}" dt="2024-04-27T15:07:29.056" v="1123" actId="14734"/>
          <ac:graphicFrameMkLst>
            <pc:docMk/>
            <pc:sldMk cId="4047587097" sldId="308"/>
            <ac:graphicFrameMk id="13" creationId="{F6FFCD85-5155-602F-8478-430456706F85}"/>
          </ac:graphicFrameMkLst>
        </pc:graphicFrameChg>
        <pc:graphicFrameChg chg="mod modGraphic">
          <ac:chgData name="David Leszek Warzynski Abril" userId="324bed17-b31d-4afe-88cd-d70c89a5af59" providerId="ADAL" clId="{71811E28-9AD3-429D-83DF-415603167AB6}" dt="2024-04-28T15:54:27.080" v="2075" actId="255"/>
          <ac:graphicFrameMkLst>
            <pc:docMk/>
            <pc:sldMk cId="4047587097" sldId="308"/>
            <ac:graphicFrameMk id="14" creationId="{8883B6A3-9F97-811A-95DE-7C8944C1BFC6}"/>
          </ac:graphicFrameMkLst>
        </pc:graphicFrameChg>
      </pc:sldChg>
      <pc:sldChg chg="modSp mod">
        <pc:chgData name="David Leszek Warzynski Abril" userId="324bed17-b31d-4afe-88cd-d70c89a5af59" providerId="ADAL" clId="{71811E28-9AD3-429D-83DF-415603167AB6}" dt="2024-04-28T16:40:22.463" v="2219" actId="12385"/>
        <pc:sldMkLst>
          <pc:docMk/>
          <pc:sldMk cId="471904729" sldId="309"/>
        </pc:sldMkLst>
        <pc:graphicFrameChg chg="modGraphic">
          <ac:chgData name="David Leszek Warzynski Abril" userId="324bed17-b31d-4afe-88cd-d70c89a5af59" providerId="ADAL" clId="{71811E28-9AD3-429D-83DF-415603167AB6}" dt="2024-04-27T15:55:06.645" v="1160" actId="12385"/>
          <ac:graphicFrameMkLst>
            <pc:docMk/>
            <pc:sldMk cId="471904729" sldId="309"/>
            <ac:graphicFrameMk id="8" creationId="{62A8E21C-F3D9-29A7-92CD-22EA7EAC9204}"/>
          </ac:graphicFrameMkLst>
        </pc:graphicFrameChg>
        <pc:graphicFrameChg chg="mod modGraphic">
          <ac:chgData name="David Leszek Warzynski Abril" userId="324bed17-b31d-4afe-88cd-d70c89a5af59" providerId="ADAL" clId="{71811E28-9AD3-429D-83DF-415603167AB6}" dt="2024-04-27T15:55:56.366" v="1162" actId="1076"/>
          <ac:graphicFrameMkLst>
            <pc:docMk/>
            <pc:sldMk cId="471904729" sldId="309"/>
            <ac:graphicFrameMk id="11" creationId="{3E544A92-D6A4-5DFA-3607-85B801BEB868}"/>
          </ac:graphicFrameMkLst>
        </pc:graphicFrameChg>
        <pc:graphicFrameChg chg="modGraphic">
          <ac:chgData name="David Leszek Warzynski Abril" userId="324bed17-b31d-4afe-88cd-d70c89a5af59" providerId="ADAL" clId="{71811E28-9AD3-429D-83DF-415603167AB6}" dt="2024-04-28T16:40:22.463" v="2219" actId="12385"/>
          <ac:graphicFrameMkLst>
            <pc:docMk/>
            <pc:sldMk cId="471904729" sldId="309"/>
            <ac:graphicFrameMk id="14" creationId="{65BF484B-F7A9-5D0E-3C44-8539D18C64BC}"/>
          </ac:graphicFrameMkLst>
        </pc:graphicFrameChg>
      </pc:sldChg>
      <pc:sldChg chg="addSp delSp modSp mod modNotesTx">
        <pc:chgData name="David Leszek Warzynski Abril" userId="324bed17-b31d-4afe-88cd-d70c89a5af59" providerId="ADAL" clId="{71811E28-9AD3-429D-83DF-415603167AB6}" dt="2024-04-29T14:31:46.008" v="2529" actId="20577"/>
        <pc:sldMkLst>
          <pc:docMk/>
          <pc:sldMk cId="1726574514" sldId="310"/>
        </pc:sldMkLst>
        <pc:spChg chg="add del mod">
          <ac:chgData name="David Leszek Warzynski Abril" userId="324bed17-b31d-4afe-88cd-d70c89a5af59" providerId="ADAL" clId="{71811E28-9AD3-429D-83DF-415603167AB6}" dt="2024-04-29T14:23:23.997" v="2230" actId="12084"/>
          <ac:spMkLst>
            <pc:docMk/>
            <pc:sldMk cId="1726574514" sldId="310"/>
            <ac:spMk id="7" creationId="{24DE2CD3-79F2-A806-EEE2-7A8B04FCB938}"/>
          </ac:spMkLst>
        </pc:spChg>
        <pc:graphicFrameChg chg="del">
          <ac:chgData name="David Leszek Warzynski Abril" userId="324bed17-b31d-4afe-88cd-d70c89a5af59" providerId="ADAL" clId="{71811E28-9AD3-429D-83DF-415603167AB6}" dt="2024-04-29T14:18:02.473" v="2223" actId="478"/>
          <ac:graphicFrameMkLst>
            <pc:docMk/>
            <pc:sldMk cId="1726574514" sldId="310"/>
            <ac:graphicFrameMk id="2" creationId="{DA70FB72-03B8-DC19-9105-1CE8ADC0C06E}"/>
          </ac:graphicFrameMkLst>
        </pc:graphicFrameChg>
        <pc:graphicFrameChg chg="add mod">
          <ac:chgData name="David Leszek Warzynski Abril" userId="324bed17-b31d-4afe-88cd-d70c89a5af59" providerId="ADAL" clId="{71811E28-9AD3-429D-83DF-415603167AB6}" dt="2024-04-29T14:31:46.008" v="2529" actId="20577"/>
          <ac:graphicFrameMkLst>
            <pc:docMk/>
            <pc:sldMk cId="1726574514" sldId="310"/>
            <ac:graphicFrameMk id="10" creationId="{36E25EA5-5406-8102-E943-16803EAA82BF}"/>
          </ac:graphicFrameMkLst>
        </pc:graphicFrameChg>
        <pc:picChg chg="mod">
          <ac:chgData name="David Leszek Warzynski Abril" userId="324bed17-b31d-4afe-88cd-d70c89a5af59" providerId="ADAL" clId="{71811E28-9AD3-429D-83DF-415603167AB6}" dt="2024-04-29T14:23:01.335" v="2227" actId="1076"/>
          <ac:picMkLst>
            <pc:docMk/>
            <pc:sldMk cId="1726574514" sldId="310"/>
            <ac:picMk id="6" creationId="{74654BB4-63CA-9285-7061-0176815DE4BB}"/>
          </ac:picMkLst>
        </pc:picChg>
      </pc:sldChg>
      <pc:sldChg chg="addSp delSp modSp new mod">
        <pc:chgData name="David Leszek Warzynski Abril" userId="324bed17-b31d-4afe-88cd-d70c89a5af59" providerId="ADAL" clId="{71811E28-9AD3-429D-83DF-415603167AB6}" dt="2024-04-27T17:58:10.706" v="1833" actId="313"/>
        <pc:sldMkLst>
          <pc:docMk/>
          <pc:sldMk cId="2649125423" sldId="311"/>
        </pc:sldMkLst>
        <pc:spChg chg="mod">
          <ac:chgData name="David Leszek Warzynski Abril" userId="324bed17-b31d-4afe-88cd-d70c89a5af59" providerId="ADAL" clId="{71811E28-9AD3-429D-83DF-415603167AB6}" dt="2024-04-27T15:59:43.043" v="1190" actId="1076"/>
          <ac:spMkLst>
            <pc:docMk/>
            <pc:sldMk cId="2649125423" sldId="311"/>
            <ac:spMk id="2" creationId="{A391F631-0FAD-7B78-03E8-2AB4AD7F8BC6}"/>
          </ac:spMkLst>
        </pc:spChg>
        <pc:spChg chg="del mod">
          <ac:chgData name="David Leszek Warzynski Abril" userId="324bed17-b31d-4afe-88cd-d70c89a5af59" providerId="ADAL" clId="{71811E28-9AD3-429D-83DF-415603167AB6}" dt="2024-04-27T16:00:15.567" v="1191"/>
          <ac:spMkLst>
            <pc:docMk/>
            <pc:sldMk cId="2649125423" sldId="311"/>
            <ac:spMk id="3" creationId="{E17074C3-BDF1-8032-75B4-D8D2152D6276}"/>
          </ac:spMkLst>
        </pc:spChg>
        <pc:spChg chg="add mod">
          <ac:chgData name="David Leszek Warzynski Abril" userId="324bed17-b31d-4afe-88cd-d70c89a5af59" providerId="ADAL" clId="{71811E28-9AD3-429D-83DF-415603167AB6}" dt="2024-04-27T16:10:43.607" v="1289" actId="1076"/>
          <ac:spMkLst>
            <pc:docMk/>
            <pc:sldMk cId="2649125423" sldId="311"/>
            <ac:spMk id="8" creationId="{4B8E6ACB-320C-6941-C927-779D68EF2D3F}"/>
          </ac:spMkLst>
        </pc:spChg>
        <pc:graphicFrameChg chg="add mod modGraphic">
          <ac:chgData name="David Leszek Warzynski Abril" userId="324bed17-b31d-4afe-88cd-d70c89a5af59" providerId="ADAL" clId="{71811E28-9AD3-429D-83DF-415603167AB6}" dt="2024-04-27T17:11:30.976" v="1648" actId="14734"/>
          <ac:graphicFrameMkLst>
            <pc:docMk/>
            <pc:sldMk cId="2649125423" sldId="311"/>
            <ac:graphicFrameMk id="6" creationId="{9F4886EB-6FD9-C2DD-1D64-08230E41C010}"/>
          </ac:graphicFrameMkLst>
        </pc:graphicFrameChg>
        <pc:graphicFrameChg chg="add mod modGraphic">
          <ac:chgData name="David Leszek Warzynski Abril" userId="324bed17-b31d-4afe-88cd-d70c89a5af59" providerId="ADAL" clId="{71811E28-9AD3-429D-83DF-415603167AB6}" dt="2024-04-27T17:58:10.706" v="1833" actId="313"/>
          <ac:graphicFrameMkLst>
            <pc:docMk/>
            <pc:sldMk cId="2649125423" sldId="311"/>
            <ac:graphicFrameMk id="9" creationId="{D9F1D4A9-83CF-96D3-2B1F-8BF90730CEED}"/>
          </ac:graphicFrameMkLst>
        </pc:graphicFrameChg>
      </pc:sldChg>
      <pc:sldChg chg="modSp mod">
        <pc:chgData name="David Leszek Warzynski Abril" userId="324bed17-b31d-4afe-88cd-d70c89a5af59" providerId="ADAL" clId="{71811E28-9AD3-429D-83DF-415603167AB6}" dt="2024-04-28T16:04:02.654" v="2193" actId="14100"/>
        <pc:sldMkLst>
          <pc:docMk/>
          <pc:sldMk cId="2114917615" sldId="312"/>
        </pc:sldMkLst>
        <pc:graphicFrameChg chg="mod modGraphic">
          <ac:chgData name="David Leszek Warzynski Abril" userId="324bed17-b31d-4afe-88cd-d70c89a5af59" providerId="ADAL" clId="{71811E28-9AD3-429D-83DF-415603167AB6}" dt="2024-04-28T16:04:02.654" v="2193" actId="14100"/>
          <ac:graphicFrameMkLst>
            <pc:docMk/>
            <pc:sldMk cId="2114917615" sldId="312"/>
            <ac:graphicFrameMk id="12" creationId="{1251C677-71D1-FE5B-6CE7-07D372B02630}"/>
          </ac:graphicFrameMkLst>
        </pc:graphicFrameChg>
        <pc:graphicFrameChg chg="modGraphic">
          <ac:chgData name="David Leszek Warzynski Abril" userId="324bed17-b31d-4afe-88cd-d70c89a5af59" providerId="ADAL" clId="{71811E28-9AD3-429D-83DF-415603167AB6}" dt="2024-04-28T16:03:23.880" v="2189" actId="122"/>
          <ac:graphicFrameMkLst>
            <pc:docMk/>
            <pc:sldMk cId="2114917615" sldId="312"/>
            <ac:graphicFrameMk id="14" creationId="{62770D99-E849-09A0-5135-625804451C62}"/>
          </ac:graphicFrameMkLst>
        </pc:graphicFrameChg>
      </pc:sldChg>
      <pc:sldChg chg="modSp mod modNotesTx">
        <pc:chgData name="David Leszek Warzynski Abril" userId="324bed17-b31d-4afe-88cd-d70c89a5af59" providerId="ADAL" clId="{71811E28-9AD3-429D-83DF-415603167AB6}" dt="2024-04-28T16:39:32.713" v="2218" actId="20577"/>
        <pc:sldMkLst>
          <pc:docMk/>
          <pc:sldMk cId="1129169735" sldId="313"/>
        </pc:sldMkLst>
        <pc:graphicFrameChg chg="mod modGraphic">
          <ac:chgData name="David Leszek Warzynski Abril" userId="324bed17-b31d-4afe-88cd-d70c89a5af59" providerId="ADAL" clId="{71811E28-9AD3-429D-83DF-415603167AB6}" dt="2024-04-28T16:03:15.879" v="2188" actId="122"/>
          <ac:graphicFrameMkLst>
            <pc:docMk/>
            <pc:sldMk cId="1129169735" sldId="313"/>
            <ac:graphicFrameMk id="3" creationId="{3F083668-95F8-BBBE-EF4E-01587F5C3BDA}"/>
          </ac:graphicFrameMkLst>
        </pc:graphicFrameChg>
        <pc:graphicFrameChg chg="mod modGraphic">
          <ac:chgData name="David Leszek Warzynski Abril" userId="324bed17-b31d-4afe-88cd-d70c89a5af59" providerId="ADAL" clId="{71811E28-9AD3-429D-83DF-415603167AB6}" dt="2024-04-28T16:02:41.063" v="2182" actId="14734"/>
          <ac:graphicFrameMkLst>
            <pc:docMk/>
            <pc:sldMk cId="1129169735" sldId="313"/>
            <ac:graphicFrameMk id="23" creationId="{20780B2A-CCB0-087D-438F-12CF672D25F1}"/>
          </ac:graphicFrameMkLst>
        </pc:graphicFrameChg>
      </pc:sldChg>
      <pc:sldChg chg="addSp delSp modSp new mod">
        <pc:chgData name="David Leszek Warzynski Abril" userId="324bed17-b31d-4afe-88cd-d70c89a5af59" providerId="ADAL" clId="{71811E28-9AD3-429D-83DF-415603167AB6}" dt="2024-04-27T17:51:54.056" v="1830" actId="20577"/>
        <pc:sldMkLst>
          <pc:docMk/>
          <pc:sldMk cId="2600785329" sldId="314"/>
        </pc:sldMkLst>
        <pc:spChg chg="mod">
          <ac:chgData name="David Leszek Warzynski Abril" userId="324bed17-b31d-4afe-88cd-d70c89a5af59" providerId="ADAL" clId="{71811E28-9AD3-429D-83DF-415603167AB6}" dt="2024-04-27T16:13:05.118" v="1305" actId="1076"/>
          <ac:spMkLst>
            <pc:docMk/>
            <pc:sldMk cId="2600785329" sldId="314"/>
            <ac:spMk id="2" creationId="{68F17DAA-84BB-38CB-AFCE-378B3715EE3C}"/>
          </ac:spMkLst>
        </pc:spChg>
        <pc:spChg chg="del">
          <ac:chgData name="David Leszek Warzynski Abril" userId="324bed17-b31d-4afe-88cd-d70c89a5af59" providerId="ADAL" clId="{71811E28-9AD3-429D-83DF-415603167AB6}" dt="2024-04-27T16:14:15.834" v="1306"/>
          <ac:spMkLst>
            <pc:docMk/>
            <pc:sldMk cId="2600785329" sldId="314"/>
            <ac:spMk id="3" creationId="{BEF74EE5-3FD4-D700-1353-417134794BF0}"/>
          </ac:spMkLst>
        </pc:spChg>
        <pc:spChg chg="add mod">
          <ac:chgData name="David Leszek Warzynski Abril" userId="324bed17-b31d-4afe-88cd-d70c89a5af59" providerId="ADAL" clId="{71811E28-9AD3-429D-83DF-415603167AB6}" dt="2024-04-27T17:46:22.282" v="1768" actId="1076"/>
          <ac:spMkLst>
            <pc:docMk/>
            <pc:sldMk cId="2600785329" sldId="314"/>
            <ac:spMk id="8" creationId="{24F7AD0D-8F5E-0512-6CFF-889610607C19}"/>
          </ac:spMkLst>
        </pc:spChg>
        <pc:spChg chg="add mod">
          <ac:chgData name="David Leszek Warzynski Abril" userId="324bed17-b31d-4afe-88cd-d70c89a5af59" providerId="ADAL" clId="{71811E28-9AD3-429D-83DF-415603167AB6}" dt="2024-04-27T17:46:25.306" v="1769" actId="1076"/>
          <ac:spMkLst>
            <pc:docMk/>
            <pc:sldMk cId="2600785329" sldId="314"/>
            <ac:spMk id="9" creationId="{6006470D-3D08-94AD-3ABD-3CE2EE45B1CA}"/>
          </ac:spMkLst>
        </pc:spChg>
        <pc:graphicFrameChg chg="add mod modGraphic">
          <ac:chgData name="David Leszek Warzynski Abril" userId="324bed17-b31d-4afe-88cd-d70c89a5af59" providerId="ADAL" clId="{71811E28-9AD3-429D-83DF-415603167AB6}" dt="2024-04-27T16:31:03.056" v="1443" actId="2161"/>
          <ac:graphicFrameMkLst>
            <pc:docMk/>
            <pc:sldMk cId="2600785329" sldId="314"/>
            <ac:graphicFrameMk id="6" creationId="{ECE88BE7-3268-A50C-4E4C-72ECC9293AFD}"/>
          </ac:graphicFrameMkLst>
        </pc:graphicFrameChg>
        <pc:graphicFrameChg chg="add del mod modGraphic">
          <ac:chgData name="David Leszek Warzynski Abril" userId="324bed17-b31d-4afe-88cd-d70c89a5af59" providerId="ADAL" clId="{71811E28-9AD3-429D-83DF-415603167AB6}" dt="2024-04-27T16:27:08.326" v="1420" actId="478"/>
          <ac:graphicFrameMkLst>
            <pc:docMk/>
            <pc:sldMk cId="2600785329" sldId="314"/>
            <ac:graphicFrameMk id="7" creationId="{80F76B76-DC41-2F93-F73E-660D18865338}"/>
          </ac:graphicFrameMkLst>
        </pc:graphicFrameChg>
        <pc:graphicFrameChg chg="add del mod modGraphic">
          <ac:chgData name="David Leszek Warzynski Abril" userId="324bed17-b31d-4afe-88cd-d70c89a5af59" providerId="ADAL" clId="{71811E28-9AD3-429D-83DF-415603167AB6}" dt="2024-04-27T16:27:58.895" v="1432" actId="21"/>
          <ac:graphicFrameMkLst>
            <pc:docMk/>
            <pc:sldMk cId="2600785329" sldId="314"/>
            <ac:graphicFrameMk id="10" creationId="{0ED918C3-1F40-D519-C0C8-4ECCE1B827E2}"/>
          </ac:graphicFrameMkLst>
        </pc:graphicFrameChg>
        <pc:graphicFrameChg chg="add mod modGraphic">
          <ac:chgData name="David Leszek Warzynski Abril" userId="324bed17-b31d-4afe-88cd-d70c89a5af59" providerId="ADAL" clId="{71811E28-9AD3-429D-83DF-415603167AB6}" dt="2024-04-27T17:46:27.698" v="1770" actId="1076"/>
          <ac:graphicFrameMkLst>
            <pc:docMk/>
            <pc:sldMk cId="2600785329" sldId="314"/>
            <ac:graphicFrameMk id="11" creationId="{0ED918C3-1F40-D519-C0C8-4ECCE1B827E2}"/>
          </ac:graphicFrameMkLst>
        </pc:graphicFrameChg>
        <pc:graphicFrameChg chg="mod modGraphic">
          <ac:chgData name="David Leszek Warzynski Abril" userId="324bed17-b31d-4afe-88cd-d70c89a5af59" providerId="ADAL" clId="{71811E28-9AD3-429D-83DF-415603167AB6}" dt="2024-04-27T17:51:54.056" v="1830" actId="20577"/>
          <ac:graphicFrameMkLst>
            <pc:docMk/>
            <pc:sldMk cId="2600785329" sldId="314"/>
            <ac:graphicFrameMk id="13" creationId="{D128A2EB-8E8C-53F6-6597-8104C82548F5}"/>
          </ac:graphicFrameMkLst>
        </pc:graphicFrameChg>
      </pc:sldChg>
      <pc:sldChg chg="addSp delSp modSp add mod">
        <pc:chgData name="David Leszek Warzynski Abril" userId="324bed17-b31d-4afe-88cd-d70c89a5af59" providerId="ADAL" clId="{71811E28-9AD3-429D-83DF-415603167AB6}" dt="2024-04-27T17:43:29.497" v="1741" actId="2711"/>
        <pc:sldMkLst>
          <pc:docMk/>
          <pc:sldMk cId="1683333622" sldId="315"/>
        </pc:sldMkLst>
        <pc:spChg chg="del">
          <ac:chgData name="David Leszek Warzynski Abril" userId="324bed17-b31d-4afe-88cd-d70c89a5af59" providerId="ADAL" clId="{71811E28-9AD3-429D-83DF-415603167AB6}" dt="2024-04-27T16:42:54.401" v="1583" actId="478"/>
          <ac:spMkLst>
            <pc:docMk/>
            <pc:sldMk cId="1683333622" sldId="315"/>
            <ac:spMk id="8" creationId="{24F7AD0D-8F5E-0512-6CFF-889610607C19}"/>
          </ac:spMkLst>
        </pc:spChg>
        <pc:spChg chg="mod">
          <ac:chgData name="David Leszek Warzynski Abril" userId="324bed17-b31d-4afe-88cd-d70c89a5af59" providerId="ADAL" clId="{71811E28-9AD3-429D-83DF-415603167AB6}" dt="2024-04-27T17:03:43.275" v="1625" actId="1076"/>
          <ac:spMkLst>
            <pc:docMk/>
            <pc:sldMk cId="1683333622" sldId="315"/>
            <ac:spMk id="9" creationId="{6006470D-3D08-94AD-3ABD-3CE2EE45B1CA}"/>
          </ac:spMkLst>
        </pc:spChg>
        <pc:spChg chg="add del mod">
          <ac:chgData name="David Leszek Warzynski Abril" userId="324bed17-b31d-4afe-88cd-d70c89a5af59" providerId="ADAL" clId="{71811E28-9AD3-429D-83DF-415603167AB6}" dt="2024-04-27T16:42:55.767" v="1584" actId="478"/>
          <ac:spMkLst>
            <pc:docMk/>
            <pc:sldMk cId="1683333622" sldId="315"/>
            <ac:spMk id="11" creationId="{5ECEE0A5-8721-CAB3-97DF-5BD8BDC2F6A8}"/>
          </ac:spMkLst>
        </pc:spChg>
        <pc:graphicFrameChg chg="del">
          <ac:chgData name="David Leszek Warzynski Abril" userId="324bed17-b31d-4afe-88cd-d70c89a5af59" providerId="ADAL" clId="{71811E28-9AD3-429D-83DF-415603167AB6}" dt="2024-04-27T16:42:52.426" v="1582" actId="478"/>
          <ac:graphicFrameMkLst>
            <pc:docMk/>
            <pc:sldMk cId="1683333622" sldId="315"/>
            <ac:graphicFrameMk id="6" creationId="{ECE88BE7-3268-A50C-4E4C-72ECC9293AFD}"/>
          </ac:graphicFrameMkLst>
        </pc:graphicFrameChg>
        <pc:graphicFrameChg chg="mod modGraphic">
          <ac:chgData name="David Leszek Warzynski Abril" userId="324bed17-b31d-4afe-88cd-d70c89a5af59" providerId="ADAL" clId="{71811E28-9AD3-429D-83DF-415603167AB6}" dt="2024-04-27T17:43:29.497" v="1741" actId="2711"/>
          <ac:graphicFrameMkLst>
            <pc:docMk/>
            <pc:sldMk cId="1683333622" sldId="315"/>
            <ac:graphicFrameMk id="7" creationId="{80F76B76-DC41-2F93-F73E-660D18865338}"/>
          </ac:graphicFrameMkLst>
        </pc:graphicFrameChg>
        <pc:graphicFrameChg chg="add del mod modGraphic">
          <ac:chgData name="David Leszek Warzynski Abril" userId="324bed17-b31d-4afe-88cd-d70c89a5af59" providerId="ADAL" clId="{71811E28-9AD3-429D-83DF-415603167AB6}" dt="2024-04-27T16:28:11.470" v="1436" actId="21"/>
          <ac:graphicFrameMkLst>
            <pc:docMk/>
            <pc:sldMk cId="1683333622" sldId="315"/>
            <ac:graphicFrameMk id="10" creationId="{0ED918C3-1F40-D519-C0C8-4ECCE1B827E2}"/>
          </ac:graphicFrameMkLst>
        </pc:graphicFrameChg>
      </pc:sldChg>
      <pc:sldChg chg="addSp delSp modSp new mod">
        <pc:chgData name="David Leszek Warzynski Abril" userId="324bed17-b31d-4afe-88cd-d70c89a5af59" providerId="ADAL" clId="{71811E28-9AD3-429D-83DF-415603167AB6}" dt="2024-04-29T13:43:02.155" v="2222" actId="122"/>
        <pc:sldMkLst>
          <pc:docMk/>
          <pc:sldMk cId="1712323196" sldId="316"/>
        </pc:sldMkLst>
        <pc:spChg chg="mod">
          <ac:chgData name="David Leszek Warzynski Abril" userId="324bed17-b31d-4afe-88cd-d70c89a5af59" providerId="ADAL" clId="{71811E28-9AD3-429D-83DF-415603167AB6}" dt="2024-04-27T16:31:36.807" v="1446" actId="1076"/>
          <ac:spMkLst>
            <pc:docMk/>
            <pc:sldMk cId="1712323196" sldId="316"/>
            <ac:spMk id="2" creationId="{E6DA5A34-74FA-FC3C-1786-31D5CCA703E4}"/>
          </ac:spMkLst>
        </pc:spChg>
        <pc:spChg chg="del">
          <ac:chgData name="David Leszek Warzynski Abril" userId="324bed17-b31d-4afe-88cd-d70c89a5af59" providerId="ADAL" clId="{71811E28-9AD3-429D-83DF-415603167AB6}" dt="2024-04-27T16:33:15.209" v="1447"/>
          <ac:spMkLst>
            <pc:docMk/>
            <pc:sldMk cId="1712323196" sldId="316"/>
            <ac:spMk id="3" creationId="{11BBB3AD-3D44-A96B-11C6-7072ED25CAB9}"/>
          </ac:spMkLst>
        </pc:spChg>
        <pc:spChg chg="add del mod">
          <ac:chgData name="David Leszek Warzynski Abril" userId="324bed17-b31d-4afe-88cd-d70c89a5af59" providerId="ADAL" clId="{71811E28-9AD3-429D-83DF-415603167AB6}" dt="2024-04-27T16:40:09.787" v="1513" actId="478"/>
          <ac:spMkLst>
            <pc:docMk/>
            <pc:sldMk cId="1712323196" sldId="316"/>
            <ac:spMk id="9" creationId="{BBE21A11-B9B4-1B1D-A21A-1BCD48E3CB3B}"/>
          </ac:spMkLst>
        </pc:spChg>
        <pc:graphicFrameChg chg="add mod modGraphic">
          <ac:chgData name="David Leszek Warzynski Abril" userId="324bed17-b31d-4afe-88cd-d70c89a5af59" providerId="ADAL" clId="{71811E28-9AD3-429D-83DF-415603167AB6}" dt="2024-04-27T17:40:09.917" v="1715" actId="14734"/>
          <ac:graphicFrameMkLst>
            <pc:docMk/>
            <pc:sldMk cId="1712323196" sldId="316"/>
            <ac:graphicFrameMk id="6" creationId="{28E9EE09-2F2F-5253-DAC2-D8249428B6FA}"/>
          </ac:graphicFrameMkLst>
        </pc:graphicFrameChg>
        <pc:graphicFrameChg chg="add mod modGraphic">
          <ac:chgData name="David Leszek Warzynski Abril" userId="324bed17-b31d-4afe-88cd-d70c89a5af59" providerId="ADAL" clId="{71811E28-9AD3-429D-83DF-415603167AB6}" dt="2024-04-27T17:40:34.855" v="1719" actId="2062"/>
          <ac:graphicFrameMkLst>
            <pc:docMk/>
            <pc:sldMk cId="1712323196" sldId="316"/>
            <ac:graphicFrameMk id="7" creationId="{3C209351-842A-7952-2475-0D252C2F00A1}"/>
          </ac:graphicFrameMkLst>
        </pc:graphicFrameChg>
        <pc:graphicFrameChg chg="add mod modGraphic">
          <ac:chgData name="David Leszek Warzynski Abril" userId="324bed17-b31d-4afe-88cd-d70c89a5af59" providerId="ADAL" clId="{71811E28-9AD3-429D-83DF-415603167AB6}" dt="2024-04-29T13:43:02.155" v="2222" actId="122"/>
          <ac:graphicFrameMkLst>
            <pc:docMk/>
            <pc:sldMk cId="1712323196" sldId="316"/>
            <ac:graphicFrameMk id="8" creationId="{35D915EB-0EEE-DF85-A5E0-687C8F2A3115}"/>
          </ac:graphicFrameMkLst>
        </pc:graphicFrameChg>
      </pc:sldChg>
      <pc:sldChg chg="modSp mod">
        <pc:chgData name="David Leszek Warzynski Abril" userId="324bed17-b31d-4afe-88cd-d70c89a5af59" providerId="ADAL" clId="{71811E28-9AD3-429D-83DF-415603167AB6}" dt="2024-04-28T14:55:01.024" v="1878" actId="1076"/>
        <pc:sldMkLst>
          <pc:docMk/>
          <pc:sldMk cId="3994262938" sldId="317"/>
        </pc:sldMkLst>
        <pc:spChg chg="mod">
          <ac:chgData name="David Leszek Warzynski Abril" userId="324bed17-b31d-4afe-88cd-d70c89a5af59" providerId="ADAL" clId="{71811E28-9AD3-429D-83DF-415603167AB6}" dt="2024-04-28T14:54:46.049" v="1876" actId="1076"/>
          <ac:spMkLst>
            <pc:docMk/>
            <pc:sldMk cId="3994262938" sldId="317"/>
            <ac:spMk id="2" creationId="{E5BC34EE-83F5-FC57-F30B-878E3621276B}"/>
          </ac:spMkLst>
        </pc:spChg>
        <pc:graphicFrameChg chg="mod">
          <ac:chgData name="David Leszek Warzynski Abril" userId="324bed17-b31d-4afe-88cd-d70c89a5af59" providerId="ADAL" clId="{71811E28-9AD3-429D-83DF-415603167AB6}" dt="2024-04-28T14:55:01.024" v="1878" actId="1076"/>
          <ac:graphicFrameMkLst>
            <pc:docMk/>
            <pc:sldMk cId="3994262938" sldId="317"/>
            <ac:graphicFrameMk id="7" creationId="{3DB62B04-077B-DDEE-ACDD-666DC6260C5E}"/>
          </ac:graphicFrameMkLst>
        </pc:graphicFrameChg>
      </pc:sldChg>
      <pc:sldChg chg="delSp modSp mod">
        <pc:chgData name="David Leszek Warzynski Abril" userId="324bed17-b31d-4afe-88cd-d70c89a5af59" providerId="ADAL" clId="{71811E28-9AD3-429D-83DF-415603167AB6}" dt="2024-04-28T14:56:39.970" v="1881" actId="123"/>
        <pc:sldMkLst>
          <pc:docMk/>
          <pc:sldMk cId="360045398" sldId="319"/>
        </pc:sldMkLst>
        <pc:spChg chg="del">
          <ac:chgData name="David Leszek Warzynski Abril" userId="324bed17-b31d-4afe-88cd-d70c89a5af59" providerId="ADAL" clId="{71811E28-9AD3-429D-83DF-415603167AB6}" dt="2024-04-28T14:42:14.341" v="1834" actId="478"/>
          <ac:spMkLst>
            <pc:docMk/>
            <pc:sldMk cId="360045398" sldId="319"/>
            <ac:spMk id="9" creationId="{0D2DFC62-F012-0ABE-04D9-6A20BCB4D728}"/>
          </ac:spMkLst>
        </pc:spChg>
        <pc:graphicFrameChg chg="mod modGraphic">
          <ac:chgData name="David Leszek Warzynski Abril" userId="324bed17-b31d-4afe-88cd-d70c89a5af59" providerId="ADAL" clId="{71811E28-9AD3-429D-83DF-415603167AB6}" dt="2024-04-28T14:56:39.970" v="1881" actId="123"/>
          <ac:graphicFrameMkLst>
            <pc:docMk/>
            <pc:sldMk cId="360045398" sldId="319"/>
            <ac:graphicFrameMk id="7" creationId="{FBBBF696-6D08-935C-5C2C-CBFA3707E6C8}"/>
          </ac:graphicFrameMkLst>
        </pc:graphicFrameChg>
      </pc:sldChg>
      <pc:sldChg chg="modSp mod">
        <pc:chgData name="David Leszek Warzynski Abril" userId="324bed17-b31d-4afe-88cd-d70c89a5af59" providerId="ADAL" clId="{71811E28-9AD3-429D-83DF-415603167AB6}" dt="2024-04-28T14:50:47.987" v="1851" actId="1076"/>
        <pc:sldMkLst>
          <pc:docMk/>
          <pc:sldMk cId="486932005" sldId="320"/>
        </pc:sldMkLst>
        <pc:spChg chg="mod">
          <ac:chgData name="David Leszek Warzynski Abril" userId="324bed17-b31d-4afe-88cd-d70c89a5af59" providerId="ADAL" clId="{71811E28-9AD3-429D-83DF-415603167AB6}" dt="2024-04-28T14:50:43.155" v="1850" actId="1076"/>
          <ac:spMkLst>
            <pc:docMk/>
            <pc:sldMk cId="486932005" sldId="320"/>
            <ac:spMk id="2" creationId="{E5BC34EE-83F5-FC57-F30B-878E3621276B}"/>
          </ac:spMkLst>
        </pc:spChg>
        <pc:graphicFrameChg chg="mod">
          <ac:chgData name="David Leszek Warzynski Abril" userId="324bed17-b31d-4afe-88cd-d70c89a5af59" providerId="ADAL" clId="{71811E28-9AD3-429D-83DF-415603167AB6}" dt="2024-04-28T14:50:47.987" v="1851" actId="1076"/>
          <ac:graphicFrameMkLst>
            <pc:docMk/>
            <pc:sldMk cId="486932005" sldId="320"/>
            <ac:graphicFrameMk id="7" creationId="{FBBBF696-6D08-935C-5C2C-CBFA3707E6C8}"/>
          </ac:graphicFrameMkLst>
        </pc:graphicFrameChg>
      </pc:sldChg>
      <pc:sldChg chg="addSp delSp modSp mod">
        <pc:chgData name="David Leszek Warzynski Abril" userId="324bed17-b31d-4afe-88cd-d70c89a5af59" providerId="ADAL" clId="{71811E28-9AD3-429D-83DF-415603167AB6}" dt="2024-04-28T15:07:20.773" v="1952"/>
        <pc:sldMkLst>
          <pc:docMk/>
          <pc:sldMk cId="532204420" sldId="321"/>
        </pc:sldMkLst>
        <pc:spChg chg="mod">
          <ac:chgData name="David Leszek Warzynski Abril" userId="324bed17-b31d-4afe-88cd-d70c89a5af59" providerId="ADAL" clId="{71811E28-9AD3-429D-83DF-415603167AB6}" dt="2024-04-28T14:50:09.499" v="1846" actId="1076"/>
          <ac:spMkLst>
            <pc:docMk/>
            <pc:sldMk cId="532204420" sldId="321"/>
            <ac:spMk id="2" creationId="{8FB0D955-6475-4F93-23D6-AE04266443AA}"/>
          </ac:spMkLst>
        </pc:spChg>
        <pc:spChg chg="del mod">
          <ac:chgData name="David Leszek Warzynski Abril" userId="324bed17-b31d-4afe-88cd-d70c89a5af59" providerId="ADAL" clId="{71811E28-9AD3-429D-83DF-415603167AB6}" dt="2024-04-28T15:01:51.244" v="1891" actId="12084"/>
          <ac:spMkLst>
            <pc:docMk/>
            <pc:sldMk cId="532204420" sldId="321"/>
            <ac:spMk id="3" creationId="{54C87D1F-013E-36F9-4E17-EBE54B1F95A6}"/>
          </ac:spMkLst>
        </pc:spChg>
        <pc:spChg chg="del mod">
          <ac:chgData name="David Leszek Warzynski Abril" userId="324bed17-b31d-4afe-88cd-d70c89a5af59" providerId="ADAL" clId="{71811E28-9AD3-429D-83DF-415603167AB6}" dt="2024-04-28T15:01:53.867" v="1892" actId="12084"/>
          <ac:spMkLst>
            <pc:docMk/>
            <pc:sldMk cId="532204420" sldId="321"/>
            <ac:spMk id="4" creationId="{D587D76C-F442-DAB4-6699-8B2F637209D4}"/>
          </ac:spMkLst>
        </pc:spChg>
        <pc:spChg chg="del mod">
          <ac:chgData name="David Leszek Warzynski Abril" userId="324bed17-b31d-4afe-88cd-d70c89a5af59" providerId="ADAL" clId="{71811E28-9AD3-429D-83DF-415603167AB6}" dt="2024-04-28T15:03:08.948" v="1902" actId="478"/>
          <ac:spMkLst>
            <pc:docMk/>
            <pc:sldMk cId="532204420" sldId="321"/>
            <ac:spMk id="5" creationId="{0B275328-227C-9093-CDD2-AD3D6B755DB5}"/>
          </ac:spMkLst>
        </pc:spChg>
        <pc:spChg chg="del mod">
          <ac:chgData name="David Leszek Warzynski Abril" userId="324bed17-b31d-4afe-88cd-d70c89a5af59" providerId="ADAL" clId="{71811E28-9AD3-429D-83DF-415603167AB6}" dt="2024-04-28T15:02:52.563" v="1899" actId="478"/>
          <ac:spMkLst>
            <pc:docMk/>
            <pc:sldMk cId="532204420" sldId="321"/>
            <ac:spMk id="6" creationId="{05DE5F1B-A1FF-37A5-DF4E-7ECE6880FEA2}"/>
          </ac:spMkLst>
        </pc:spChg>
        <pc:graphicFrameChg chg="add mod">
          <ac:chgData name="David Leszek Warzynski Abril" userId="324bed17-b31d-4afe-88cd-d70c89a5af59" providerId="ADAL" clId="{71811E28-9AD3-429D-83DF-415603167AB6}" dt="2024-04-28T15:03:33.035" v="1909" actId="14100"/>
          <ac:graphicFrameMkLst>
            <pc:docMk/>
            <pc:sldMk cId="532204420" sldId="321"/>
            <ac:graphicFrameMk id="9" creationId="{89A5185F-5925-8B0F-2E78-CA0A9B9AA9F4}"/>
          </ac:graphicFrameMkLst>
        </pc:graphicFrameChg>
        <pc:graphicFrameChg chg="add del mod">
          <ac:chgData name="David Leszek Warzynski Abril" userId="324bed17-b31d-4afe-88cd-d70c89a5af59" providerId="ADAL" clId="{71811E28-9AD3-429D-83DF-415603167AB6}" dt="2024-04-28T15:05:28.306" v="1928" actId="478"/>
          <ac:graphicFrameMkLst>
            <pc:docMk/>
            <pc:sldMk cId="532204420" sldId="321"/>
            <ac:graphicFrameMk id="10" creationId="{BD59B533-752B-2DD8-B91E-1A5B91C00D39}"/>
          </ac:graphicFrameMkLst>
        </pc:graphicFrameChg>
        <pc:graphicFrameChg chg="add mod">
          <ac:chgData name="David Leszek Warzynski Abril" userId="324bed17-b31d-4afe-88cd-d70c89a5af59" providerId="ADAL" clId="{71811E28-9AD3-429D-83DF-415603167AB6}" dt="2024-04-28T15:07:20.773" v="1952"/>
          <ac:graphicFrameMkLst>
            <pc:docMk/>
            <pc:sldMk cId="532204420" sldId="321"/>
            <ac:graphicFrameMk id="11" creationId="{248EC13F-20A9-5F7C-7A04-4B44FB82540D}"/>
          </ac:graphicFrameMkLst>
        </pc:graphicFrameChg>
      </pc:sldChg>
      <pc:sldChg chg="modSp mod">
        <pc:chgData name="David Leszek Warzynski Abril" userId="324bed17-b31d-4afe-88cd-d70c89a5af59" providerId="ADAL" clId="{71811E28-9AD3-429D-83DF-415603167AB6}" dt="2024-04-28T14:52:44.047" v="1875" actId="14100"/>
        <pc:sldMkLst>
          <pc:docMk/>
          <pc:sldMk cId="3039627543" sldId="322"/>
        </pc:sldMkLst>
        <pc:spChg chg="mod">
          <ac:chgData name="David Leszek Warzynski Abril" userId="324bed17-b31d-4afe-88cd-d70c89a5af59" providerId="ADAL" clId="{71811E28-9AD3-429D-83DF-415603167AB6}" dt="2024-04-28T14:51:04.386" v="1853" actId="1076"/>
          <ac:spMkLst>
            <pc:docMk/>
            <pc:sldMk cId="3039627543" sldId="322"/>
            <ac:spMk id="2" creationId="{C26E769B-D210-85B1-7F86-9A83B679096B}"/>
          </ac:spMkLst>
        </pc:spChg>
        <pc:graphicFrameChg chg="mod modGraphic">
          <ac:chgData name="David Leszek Warzynski Abril" userId="324bed17-b31d-4afe-88cd-d70c89a5af59" providerId="ADAL" clId="{71811E28-9AD3-429D-83DF-415603167AB6}" dt="2024-04-28T14:52:44.047" v="1875" actId="14100"/>
          <ac:graphicFrameMkLst>
            <pc:docMk/>
            <pc:sldMk cId="3039627543" sldId="322"/>
            <ac:graphicFrameMk id="8" creationId="{8C2B8A5D-F279-33E0-01E6-B7900DBFE438}"/>
          </ac:graphicFrameMkLst>
        </pc:graphicFrameChg>
      </pc:sldChg>
      <pc:sldChg chg="modSp mod">
        <pc:chgData name="David Leszek Warzynski Abril" userId="324bed17-b31d-4afe-88cd-d70c89a5af59" providerId="ADAL" clId="{71811E28-9AD3-429D-83DF-415603167AB6}" dt="2024-04-28T14:58:26.574" v="1884" actId="14100"/>
        <pc:sldMkLst>
          <pc:docMk/>
          <pc:sldMk cId="3873355047" sldId="323"/>
        </pc:sldMkLst>
        <pc:spChg chg="mod">
          <ac:chgData name="David Leszek Warzynski Abril" userId="324bed17-b31d-4afe-88cd-d70c89a5af59" providerId="ADAL" clId="{71811E28-9AD3-429D-83DF-415603167AB6}" dt="2024-04-28T14:57:28.441" v="1882" actId="14100"/>
          <ac:spMkLst>
            <pc:docMk/>
            <pc:sldMk cId="3873355047" sldId="323"/>
            <ac:spMk id="3" creationId="{28D407C1-1429-6680-CDF0-C03E945B6780}"/>
          </ac:spMkLst>
        </pc:spChg>
        <pc:picChg chg="mod">
          <ac:chgData name="David Leszek Warzynski Abril" userId="324bed17-b31d-4afe-88cd-d70c89a5af59" providerId="ADAL" clId="{71811E28-9AD3-429D-83DF-415603167AB6}" dt="2024-04-28T14:58:26.574" v="1884" actId="14100"/>
          <ac:picMkLst>
            <pc:docMk/>
            <pc:sldMk cId="3873355047" sldId="323"/>
            <ac:picMk id="7" creationId="{19C8AF80-78E6-794E-B564-8E039B560410}"/>
          </ac:picMkLst>
        </pc:picChg>
      </pc:sldChg>
      <pc:sldChg chg="modSp mod">
        <pc:chgData name="David Leszek Warzynski Abril" userId="324bed17-b31d-4afe-88cd-d70c89a5af59" providerId="ADAL" clId="{71811E28-9AD3-429D-83DF-415603167AB6}" dt="2024-04-28T14:59:38.719" v="1890" actId="1076"/>
        <pc:sldMkLst>
          <pc:docMk/>
          <pc:sldMk cId="559004092" sldId="325"/>
        </pc:sldMkLst>
        <pc:spChg chg="mod">
          <ac:chgData name="David Leszek Warzynski Abril" userId="324bed17-b31d-4afe-88cd-d70c89a5af59" providerId="ADAL" clId="{71811E28-9AD3-429D-83DF-415603167AB6}" dt="2024-04-28T14:59:31.039" v="1889" actId="1076"/>
          <ac:spMkLst>
            <pc:docMk/>
            <pc:sldMk cId="559004092" sldId="325"/>
            <ac:spMk id="12" creationId="{3C50FB35-7B99-04E8-CE03-81CBFEE55C5A}"/>
          </ac:spMkLst>
        </pc:spChg>
        <pc:picChg chg="mod">
          <ac:chgData name="David Leszek Warzynski Abril" userId="324bed17-b31d-4afe-88cd-d70c89a5af59" providerId="ADAL" clId="{71811E28-9AD3-429D-83DF-415603167AB6}" dt="2024-04-28T14:59:24.911" v="1888" actId="1076"/>
          <ac:picMkLst>
            <pc:docMk/>
            <pc:sldMk cId="559004092" sldId="325"/>
            <ac:picMk id="8" creationId="{1EA60122-6C81-8A55-F3D7-628FF193AD61}"/>
          </ac:picMkLst>
        </pc:picChg>
        <pc:picChg chg="mod">
          <ac:chgData name="David Leszek Warzynski Abril" userId="324bed17-b31d-4afe-88cd-d70c89a5af59" providerId="ADAL" clId="{71811E28-9AD3-429D-83DF-415603167AB6}" dt="2024-04-28T14:59:38.719" v="1890" actId="1076"/>
          <ac:picMkLst>
            <pc:docMk/>
            <pc:sldMk cId="559004092" sldId="325"/>
            <ac:picMk id="9" creationId="{947ECFFC-4E0F-5637-ABA1-FF9D6976F0D1}"/>
          </ac:picMkLst>
        </pc:picChg>
      </pc:sldChg>
      <pc:sldChg chg="addSp delSp modSp mod modNotesTx">
        <pc:chgData name="David Leszek Warzynski Abril" userId="324bed17-b31d-4afe-88cd-d70c89a5af59" providerId="ADAL" clId="{71811E28-9AD3-429D-83DF-415603167AB6}" dt="2024-04-28T15:35:52.555" v="2005" actId="20577"/>
        <pc:sldMkLst>
          <pc:docMk/>
          <pc:sldMk cId="4055932358" sldId="327"/>
        </pc:sldMkLst>
        <pc:spChg chg="del">
          <ac:chgData name="David Leszek Warzynski Abril" userId="324bed17-b31d-4afe-88cd-d70c89a5af59" providerId="ADAL" clId="{71811E28-9AD3-429D-83DF-415603167AB6}" dt="2024-04-28T15:28:21.391" v="1953" actId="12084"/>
          <ac:spMkLst>
            <pc:docMk/>
            <pc:sldMk cId="4055932358" sldId="327"/>
            <ac:spMk id="3" creationId="{FA91F7B8-729E-FD17-C4B6-F1EB94A730AE}"/>
          </ac:spMkLst>
        </pc:spChg>
        <pc:spChg chg="del">
          <ac:chgData name="David Leszek Warzynski Abril" userId="324bed17-b31d-4afe-88cd-d70c89a5af59" providerId="ADAL" clId="{71811E28-9AD3-429D-83DF-415603167AB6}" dt="2024-04-28T15:28:24.764" v="1954" actId="12084"/>
          <ac:spMkLst>
            <pc:docMk/>
            <pc:sldMk cId="4055932358" sldId="327"/>
            <ac:spMk id="4" creationId="{B1377E5B-ABD8-C3ED-DCBA-D3717384639F}"/>
          </ac:spMkLst>
        </pc:spChg>
        <pc:spChg chg="del mod">
          <ac:chgData name="David Leszek Warzynski Abril" userId="324bed17-b31d-4afe-88cd-d70c89a5af59" providerId="ADAL" clId="{71811E28-9AD3-429D-83DF-415603167AB6}" dt="2024-04-28T15:30:34.984" v="1978" actId="478"/>
          <ac:spMkLst>
            <pc:docMk/>
            <pc:sldMk cId="4055932358" sldId="327"/>
            <ac:spMk id="5" creationId="{A5EC3726-07BE-33D7-E2BE-BD64FFE3FAF3}"/>
          </ac:spMkLst>
        </pc:spChg>
        <pc:spChg chg="del mod">
          <ac:chgData name="David Leszek Warzynski Abril" userId="324bed17-b31d-4afe-88cd-d70c89a5af59" providerId="ADAL" clId="{71811E28-9AD3-429D-83DF-415603167AB6}" dt="2024-04-28T15:30:36.767" v="1979" actId="478"/>
          <ac:spMkLst>
            <pc:docMk/>
            <pc:sldMk cId="4055932358" sldId="327"/>
            <ac:spMk id="6" creationId="{35F73BCC-B8C7-DBC4-9CC2-48923D494295}"/>
          </ac:spMkLst>
        </pc:spChg>
        <pc:graphicFrameChg chg="add mod">
          <ac:chgData name="David Leszek Warzynski Abril" userId="324bed17-b31d-4afe-88cd-d70c89a5af59" providerId="ADAL" clId="{71811E28-9AD3-429D-83DF-415603167AB6}" dt="2024-04-28T15:28:54.635" v="1962" actId="14100"/>
          <ac:graphicFrameMkLst>
            <pc:docMk/>
            <pc:sldMk cId="4055932358" sldId="327"/>
            <ac:graphicFrameMk id="9" creationId="{9B746EAC-7810-9B70-3E07-2E72AF02C107}"/>
          </ac:graphicFrameMkLst>
        </pc:graphicFrameChg>
        <pc:graphicFrameChg chg="add mod">
          <ac:chgData name="David Leszek Warzynski Abril" userId="324bed17-b31d-4afe-88cd-d70c89a5af59" providerId="ADAL" clId="{71811E28-9AD3-429D-83DF-415603167AB6}" dt="2024-04-28T15:30:25.484" v="1977"/>
          <ac:graphicFrameMkLst>
            <pc:docMk/>
            <pc:sldMk cId="4055932358" sldId="327"/>
            <ac:graphicFrameMk id="11" creationId="{AEFCB890-1E7E-A2AF-877B-E433681DFEBF}"/>
          </ac:graphicFrameMkLst>
        </pc:graphicFrameChg>
        <pc:picChg chg="mod">
          <ac:chgData name="David Leszek Warzynski Abril" userId="324bed17-b31d-4afe-88cd-d70c89a5af59" providerId="ADAL" clId="{71811E28-9AD3-429D-83DF-415603167AB6}" dt="2024-04-28T15:30:42.427" v="1981" actId="1076"/>
          <ac:picMkLst>
            <pc:docMk/>
            <pc:sldMk cId="4055932358" sldId="327"/>
            <ac:picMk id="10" creationId="{6E8F5BBE-6689-49EB-2C4B-DC57856B4D54}"/>
          </ac:picMkLst>
        </pc:picChg>
        <pc:picChg chg="mod">
          <ac:chgData name="David Leszek Warzynski Abril" userId="324bed17-b31d-4afe-88cd-d70c89a5af59" providerId="ADAL" clId="{71811E28-9AD3-429D-83DF-415603167AB6}" dt="2024-04-28T15:30:40.602" v="1980" actId="1076"/>
          <ac:picMkLst>
            <pc:docMk/>
            <pc:sldMk cId="4055932358" sldId="327"/>
            <ac:picMk id="12" creationId="{14F527C0-174F-B1D9-8618-938F61CCA707}"/>
          </ac:picMkLst>
        </pc:picChg>
      </pc:sldChg>
      <pc:sldChg chg="delSp mod">
        <pc:chgData name="David Leszek Warzynski Abril" userId="324bed17-b31d-4afe-88cd-d70c89a5af59" providerId="ADAL" clId="{71811E28-9AD3-429D-83DF-415603167AB6}" dt="2024-04-29T14:18:22.670" v="2225" actId="478"/>
        <pc:sldMkLst>
          <pc:docMk/>
          <pc:sldMk cId="3236766956" sldId="330"/>
        </pc:sldMkLst>
        <pc:graphicFrameChg chg="del">
          <ac:chgData name="David Leszek Warzynski Abril" userId="324bed17-b31d-4afe-88cd-d70c89a5af59" providerId="ADAL" clId="{71811E28-9AD3-429D-83DF-415603167AB6}" dt="2024-04-29T14:18:22.670" v="2225" actId="478"/>
          <ac:graphicFrameMkLst>
            <pc:docMk/>
            <pc:sldMk cId="3236766956" sldId="330"/>
            <ac:graphicFrameMk id="9" creationId="{2DA22AC7-8568-D560-0E1E-470503A4ADF6}"/>
          </ac:graphicFrameMkLst>
        </pc:graphicFrameChg>
        <pc:picChg chg="del">
          <ac:chgData name="David Leszek Warzynski Abril" userId="324bed17-b31d-4afe-88cd-d70c89a5af59" providerId="ADAL" clId="{71811E28-9AD3-429D-83DF-415603167AB6}" dt="2024-04-29T14:18:19.877" v="2224" actId="478"/>
          <ac:picMkLst>
            <pc:docMk/>
            <pc:sldMk cId="3236766956" sldId="330"/>
            <ac:picMk id="6" creationId="{74654BB4-63CA-9285-7061-0176815DE4BB}"/>
          </ac:picMkLst>
        </pc:picChg>
      </pc:sldChg>
      <pc:sldMasterChg chg="addSp">
        <pc:chgData name="David Leszek Warzynski Abril" userId="324bed17-b31d-4afe-88cd-d70c89a5af59" providerId="ADAL" clId="{71811E28-9AD3-429D-83DF-415603167AB6}" dt="2024-04-27T09:45:16.381" v="274"/>
        <pc:sldMasterMkLst>
          <pc:docMk/>
          <pc:sldMasterMk cId="3338731513" sldId="2147483672"/>
        </pc:sldMasterMkLst>
        <pc:spChg chg="add">
          <ac:chgData name="David Leszek Warzynski Abril" userId="324bed17-b31d-4afe-88cd-d70c89a5af59" providerId="ADAL" clId="{71811E28-9AD3-429D-83DF-415603167AB6}" dt="2024-04-27T09:45:16.381" v="274"/>
          <ac:spMkLst>
            <pc:docMk/>
            <pc:sldMasterMk cId="3338731513" sldId="2147483672"/>
            <ac:spMk id="13" creationId="{CFAA1359-7B37-87F0-0043-D68B8D5D5B3C}"/>
          </ac:spMkLst>
        </pc:spChg>
        <pc:spChg chg="add">
          <ac:chgData name="David Leszek Warzynski Abril" userId="324bed17-b31d-4afe-88cd-d70c89a5af59" providerId="ADAL" clId="{71811E28-9AD3-429D-83DF-415603167AB6}" dt="2024-04-27T09:45:16.381" v="274"/>
          <ac:spMkLst>
            <pc:docMk/>
            <pc:sldMasterMk cId="3338731513" sldId="2147483672"/>
            <ac:spMk id="14" creationId="{AF2FED9D-E2F1-B41D-3BC1-FCE358E2425A}"/>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C4543-343C-4293-9068-60B88D09E09E}" type="doc">
      <dgm:prSet loTypeId="urn:microsoft.com/office/officeart/2005/8/layout/hProcess11" loCatId="process" qsTypeId="urn:microsoft.com/office/officeart/2005/8/quickstyle/simple1" qsCatId="simple" csTypeId="urn:microsoft.com/office/officeart/2005/8/colors/accent2_2" csCatId="accent2" phldr="1"/>
      <dgm:spPr/>
      <dgm:t>
        <a:bodyPr/>
        <a:lstStyle/>
        <a:p>
          <a:endParaRPr lang="es-ES"/>
        </a:p>
      </dgm:t>
    </dgm:pt>
    <dgm:pt modelId="{7F3750CE-A567-43B1-825B-5A7C6F2B9BD3}">
      <dgm:prSet/>
      <dgm:spPr/>
      <dgm:t>
        <a:bodyPr/>
        <a:lstStyle/>
        <a:p>
          <a:r>
            <a:rPr lang="es-ES">
              <a:latin typeface="Calibri" panose="020F0502020204030204" pitchFamily="34" charset="0"/>
              <a:ea typeface="Calibri" panose="020F0502020204030204" pitchFamily="34" charset="0"/>
              <a:cs typeface="Arial" panose="020B0604020202020204" pitchFamily="34" charset="0"/>
            </a:rPr>
            <a:t>S</a:t>
          </a:r>
          <a:r>
            <a:rPr lang="es-ES">
              <a:effectLst/>
              <a:latin typeface="Calibri" panose="020F0502020204030204" pitchFamily="34" charset="0"/>
              <a:ea typeface="Calibri" panose="020F0502020204030204" pitchFamily="34" charset="0"/>
              <a:cs typeface="Arial" panose="020B0604020202020204" pitchFamily="34" charset="0"/>
            </a:rPr>
            <a:t>takeholders a comunicar.</a:t>
          </a:r>
          <a:endParaRPr lang="es-ES"/>
        </a:p>
      </dgm:t>
    </dgm:pt>
    <dgm:pt modelId="{D9754783-E4EA-4C2B-AC10-3F7886543C7F}" type="parTrans" cxnId="{BC224ADE-E582-4B5B-A1F8-1D6D624385B0}">
      <dgm:prSet/>
      <dgm:spPr/>
      <dgm:t>
        <a:bodyPr/>
        <a:lstStyle/>
        <a:p>
          <a:endParaRPr lang="es-ES"/>
        </a:p>
      </dgm:t>
    </dgm:pt>
    <dgm:pt modelId="{9AA6EE04-E5D7-4AFA-B143-733B0517DB28}" type="sibTrans" cxnId="{BC224ADE-E582-4B5B-A1F8-1D6D624385B0}">
      <dgm:prSet/>
      <dgm:spPr/>
      <dgm:t>
        <a:bodyPr/>
        <a:lstStyle/>
        <a:p>
          <a:endParaRPr lang="es-ES"/>
        </a:p>
      </dgm:t>
    </dgm:pt>
    <dgm:pt modelId="{D8B421D8-87EA-4ACA-A83F-11412E6BB19F}">
      <dgm:prSet/>
      <dgm:spPr/>
      <dgm:t>
        <a:bodyPr/>
        <a:lstStyle/>
        <a:p>
          <a:r>
            <a:rPr lang="es-ES"/>
            <a:t>Medios de comunicación a usar.</a:t>
          </a:r>
        </a:p>
      </dgm:t>
    </dgm:pt>
    <dgm:pt modelId="{B4B43FA2-28E8-46DF-B803-C21156A7DBDA}" type="parTrans" cxnId="{67A1FE10-5D27-47E8-AE3E-F40F7D7DA4D1}">
      <dgm:prSet/>
      <dgm:spPr/>
      <dgm:t>
        <a:bodyPr/>
        <a:lstStyle/>
        <a:p>
          <a:endParaRPr lang="es-ES"/>
        </a:p>
      </dgm:t>
    </dgm:pt>
    <dgm:pt modelId="{9D4E7AE8-8A35-4B0F-B27F-263C5A2802B2}" type="sibTrans" cxnId="{67A1FE10-5D27-47E8-AE3E-F40F7D7DA4D1}">
      <dgm:prSet/>
      <dgm:spPr/>
      <dgm:t>
        <a:bodyPr/>
        <a:lstStyle/>
        <a:p>
          <a:endParaRPr lang="es-ES"/>
        </a:p>
      </dgm:t>
    </dgm:pt>
    <dgm:pt modelId="{1AE98882-B128-4628-8E63-35F75E0779F1}">
      <dgm:prSet/>
      <dgm:spPr/>
      <dgm:t>
        <a:bodyPr/>
        <a:lstStyle/>
        <a:p>
          <a:r>
            <a:rPr lang="es-ES"/>
            <a:t>Matriz de comunicaciones.</a:t>
          </a:r>
        </a:p>
      </dgm:t>
    </dgm:pt>
    <dgm:pt modelId="{23974486-7CCB-419F-883F-ABD82A4D5D00}" type="parTrans" cxnId="{4C933077-68A4-4577-BCDE-7A7803B4C8F6}">
      <dgm:prSet/>
      <dgm:spPr/>
      <dgm:t>
        <a:bodyPr/>
        <a:lstStyle/>
        <a:p>
          <a:endParaRPr lang="es-ES"/>
        </a:p>
      </dgm:t>
    </dgm:pt>
    <dgm:pt modelId="{023FC115-ECCB-434A-9A15-029158376969}" type="sibTrans" cxnId="{4C933077-68A4-4577-BCDE-7A7803B4C8F6}">
      <dgm:prSet/>
      <dgm:spPr/>
      <dgm:t>
        <a:bodyPr/>
        <a:lstStyle/>
        <a:p>
          <a:endParaRPr lang="es-ES"/>
        </a:p>
      </dgm:t>
    </dgm:pt>
    <dgm:pt modelId="{1F78CECF-2084-4263-995F-728FC183F446}">
      <dgm:prSet/>
      <dgm:spPr/>
      <dgm:t>
        <a:bodyPr/>
        <a:lstStyle/>
        <a:p>
          <a:r>
            <a:rPr lang="es-ES"/>
            <a:t>Flujos de comunicación.</a:t>
          </a:r>
        </a:p>
      </dgm:t>
    </dgm:pt>
    <dgm:pt modelId="{20BBB61B-51FD-4FC7-8715-73431A2378F3}" type="parTrans" cxnId="{58BE1CCB-D2BB-4B9B-9C09-3D8ACD71CC15}">
      <dgm:prSet/>
      <dgm:spPr/>
      <dgm:t>
        <a:bodyPr/>
        <a:lstStyle/>
        <a:p>
          <a:endParaRPr lang="es-ES"/>
        </a:p>
      </dgm:t>
    </dgm:pt>
    <dgm:pt modelId="{F9DB1646-676A-4368-AAE0-DF51BA8F2F7E}" type="sibTrans" cxnId="{58BE1CCB-D2BB-4B9B-9C09-3D8ACD71CC15}">
      <dgm:prSet/>
      <dgm:spPr/>
      <dgm:t>
        <a:bodyPr/>
        <a:lstStyle/>
        <a:p>
          <a:endParaRPr lang="es-ES"/>
        </a:p>
      </dgm:t>
    </dgm:pt>
    <dgm:pt modelId="{BE41D19F-87D1-4F11-8F4B-95794B8E523E}" type="pres">
      <dgm:prSet presAssocID="{7D7C4543-343C-4293-9068-60B88D09E09E}" presName="Name0" presStyleCnt="0">
        <dgm:presLayoutVars>
          <dgm:dir/>
          <dgm:resizeHandles val="exact"/>
        </dgm:presLayoutVars>
      </dgm:prSet>
      <dgm:spPr/>
    </dgm:pt>
    <dgm:pt modelId="{D581D97D-D14A-4C67-A0CA-0E72B7B73B9D}" type="pres">
      <dgm:prSet presAssocID="{7D7C4543-343C-4293-9068-60B88D09E09E}" presName="arrow" presStyleLbl="bgShp" presStyleIdx="0" presStyleCnt="1" custLinFactNeighborX="408" custLinFactNeighborY="-89"/>
      <dgm:spPr/>
    </dgm:pt>
    <dgm:pt modelId="{7C6386FE-7F08-4B20-A621-15944AA4C1E6}" type="pres">
      <dgm:prSet presAssocID="{7D7C4543-343C-4293-9068-60B88D09E09E}" presName="points" presStyleCnt="0"/>
      <dgm:spPr/>
    </dgm:pt>
    <dgm:pt modelId="{AB5B7C23-A98E-4D09-9871-B30D3FBF3952}" type="pres">
      <dgm:prSet presAssocID="{7F3750CE-A567-43B1-825B-5A7C6F2B9BD3}" presName="compositeA" presStyleCnt="0"/>
      <dgm:spPr/>
    </dgm:pt>
    <dgm:pt modelId="{81BDD55B-206F-4B8F-98D2-09F57F62347E}" type="pres">
      <dgm:prSet presAssocID="{7F3750CE-A567-43B1-825B-5A7C6F2B9BD3}" presName="textA" presStyleLbl="revTx" presStyleIdx="0" presStyleCnt="4">
        <dgm:presLayoutVars>
          <dgm:bulletEnabled val="1"/>
        </dgm:presLayoutVars>
      </dgm:prSet>
      <dgm:spPr/>
    </dgm:pt>
    <dgm:pt modelId="{ED58A4D7-5819-4A5D-8ABC-E52A91FA715D}" type="pres">
      <dgm:prSet presAssocID="{7F3750CE-A567-43B1-825B-5A7C6F2B9BD3}" presName="circleA" presStyleLbl="node1" presStyleIdx="0" presStyleCnt="4"/>
      <dgm:spPr/>
    </dgm:pt>
    <dgm:pt modelId="{2CE0AF7F-01C4-4ACE-8DCD-634F4146F2E9}" type="pres">
      <dgm:prSet presAssocID="{7F3750CE-A567-43B1-825B-5A7C6F2B9BD3}" presName="spaceA" presStyleCnt="0"/>
      <dgm:spPr/>
    </dgm:pt>
    <dgm:pt modelId="{D5DD3E55-EDED-495E-AAD1-916D403BC675}" type="pres">
      <dgm:prSet presAssocID="{9AA6EE04-E5D7-4AFA-B143-733B0517DB28}" presName="space" presStyleCnt="0"/>
      <dgm:spPr/>
    </dgm:pt>
    <dgm:pt modelId="{EE200B29-E683-43FE-8B63-1A1A8816B253}" type="pres">
      <dgm:prSet presAssocID="{D8B421D8-87EA-4ACA-A83F-11412E6BB19F}" presName="compositeB" presStyleCnt="0"/>
      <dgm:spPr/>
    </dgm:pt>
    <dgm:pt modelId="{F52E42C3-A583-427D-940B-B3E92B23EA21}" type="pres">
      <dgm:prSet presAssocID="{D8B421D8-87EA-4ACA-A83F-11412E6BB19F}" presName="textB" presStyleLbl="revTx" presStyleIdx="1" presStyleCnt="4">
        <dgm:presLayoutVars>
          <dgm:bulletEnabled val="1"/>
        </dgm:presLayoutVars>
      </dgm:prSet>
      <dgm:spPr/>
    </dgm:pt>
    <dgm:pt modelId="{4AF53051-1EC8-44A2-81CE-E798F369A529}" type="pres">
      <dgm:prSet presAssocID="{D8B421D8-87EA-4ACA-A83F-11412E6BB19F}" presName="circleB" presStyleLbl="node1" presStyleIdx="1" presStyleCnt="4" custLinFactNeighborX="936" custLinFactNeighborY="-1258"/>
      <dgm:spPr/>
    </dgm:pt>
    <dgm:pt modelId="{D751BA94-9CB5-438B-BDAB-F195A042FBC7}" type="pres">
      <dgm:prSet presAssocID="{D8B421D8-87EA-4ACA-A83F-11412E6BB19F}" presName="spaceB" presStyleCnt="0"/>
      <dgm:spPr/>
    </dgm:pt>
    <dgm:pt modelId="{F158DCC3-4909-417C-8781-912BADF2E06F}" type="pres">
      <dgm:prSet presAssocID="{9D4E7AE8-8A35-4B0F-B27F-263C5A2802B2}" presName="space" presStyleCnt="0"/>
      <dgm:spPr/>
    </dgm:pt>
    <dgm:pt modelId="{61CE66F7-9EB6-4098-AE72-CF0C2202E91C}" type="pres">
      <dgm:prSet presAssocID="{1AE98882-B128-4628-8E63-35F75E0779F1}" presName="compositeA" presStyleCnt="0"/>
      <dgm:spPr/>
    </dgm:pt>
    <dgm:pt modelId="{1D259133-4EE3-4C24-B4A1-957F286A93C9}" type="pres">
      <dgm:prSet presAssocID="{1AE98882-B128-4628-8E63-35F75E0779F1}" presName="textA" presStyleLbl="revTx" presStyleIdx="2" presStyleCnt="4">
        <dgm:presLayoutVars>
          <dgm:bulletEnabled val="1"/>
        </dgm:presLayoutVars>
      </dgm:prSet>
      <dgm:spPr/>
    </dgm:pt>
    <dgm:pt modelId="{87628ADA-6882-41E1-947C-1FEB5EC50AA2}" type="pres">
      <dgm:prSet presAssocID="{1AE98882-B128-4628-8E63-35F75E0779F1}" presName="circleA" presStyleLbl="node1" presStyleIdx="2" presStyleCnt="4"/>
      <dgm:spPr/>
    </dgm:pt>
    <dgm:pt modelId="{85D97792-A6A4-4A74-A558-2419A3664DC6}" type="pres">
      <dgm:prSet presAssocID="{1AE98882-B128-4628-8E63-35F75E0779F1}" presName="spaceA" presStyleCnt="0"/>
      <dgm:spPr/>
    </dgm:pt>
    <dgm:pt modelId="{4CC75CBD-97A2-4BEB-9DBF-58018BC4F8B8}" type="pres">
      <dgm:prSet presAssocID="{023FC115-ECCB-434A-9A15-029158376969}" presName="space" presStyleCnt="0"/>
      <dgm:spPr/>
    </dgm:pt>
    <dgm:pt modelId="{DE27E1B2-9092-497B-8130-2CB2C3B034A5}" type="pres">
      <dgm:prSet presAssocID="{1F78CECF-2084-4263-995F-728FC183F446}" presName="compositeB" presStyleCnt="0"/>
      <dgm:spPr/>
    </dgm:pt>
    <dgm:pt modelId="{76A6C3FD-8CCE-4F1E-B1DC-468AD6489213}" type="pres">
      <dgm:prSet presAssocID="{1F78CECF-2084-4263-995F-728FC183F446}" presName="textB" presStyleLbl="revTx" presStyleIdx="3" presStyleCnt="4">
        <dgm:presLayoutVars>
          <dgm:bulletEnabled val="1"/>
        </dgm:presLayoutVars>
      </dgm:prSet>
      <dgm:spPr/>
    </dgm:pt>
    <dgm:pt modelId="{0A71745B-2379-487A-BA90-E13628513E10}" type="pres">
      <dgm:prSet presAssocID="{1F78CECF-2084-4263-995F-728FC183F446}" presName="circleB" presStyleLbl="node1" presStyleIdx="3" presStyleCnt="4"/>
      <dgm:spPr/>
    </dgm:pt>
    <dgm:pt modelId="{41880304-44FF-4071-B705-7017C364BBC3}" type="pres">
      <dgm:prSet presAssocID="{1F78CECF-2084-4263-995F-728FC183F446}" presName="spaceB" presStyleCnt="0"/>
      <dgm:spPr/>
    </dgm:pt>
  </dgm:ptLst>
  <dgm:cxnLst>
    <dgm:cxn modelId="{68105510-EC52-4716-8504-4DC01D9A8FE6}" type="presOf" srcId="{D8B421D8-87EA-4ACA-A83F-11412E6BB19F}" destId="{F52E42C3-A583-427D-940B-B3E92B23EA21}" srcOrd="0" destOrd="0" presId="urn:microsoft.com/office/officeart/2005/8/layout/hProcess11"/>
    <dgm:cxn modelId="{67A1FE10-5D27-47E8-AE3E-F40F7D7DA4D1}" srcId="{7D7C4543-343C-4293-9068-60B88D09E09E}" destId="{D8B421D8-87EA-4ACA-A83F-11412E6BB19F}" srcOrd="1" destOrd="0" parTransId="{B4B43FA2-28E8-46DF-B803-C21156A7DBDA}" sibTransId="{9D4E7AE8-8A35-4B0F-B27F-263C5A2802B2}"/>
    <dgm:cxn modelId="{674C7364-468F-44DF-A45C-EA58D44BD295}" type="presOf" srcId="{7F3750CE-A567-43B1-825B-5A7C6F2B9BD3}" destId="{81BDD55B-206F-4B8F-98D2-09F57F62347E}" srcOrd="0" destOrd="0" presId="urn:microsoft.com/office/officeart/2005/8/layout/hProcess11"/>
    <dgm:cxn modelId="{4C933077-68A4-4577-BCDE-7A7803B4C8F6}" srcId="{7D7C4543-343C-4293-9068-60B88D09E09E}" destId="{1AE98882-B128-4628-8E63-35F75E0779F1}" srcOrd="2" destOrd="0" parTransId="{23974486-7CCB-419F-883F-ABD82A4D5D00}" sibTransId="{023FC115-ECCB-434A-9A15-029158376969}"/>
    <dgm:cxn modelId="{7E1ACE8C-E9C1-40AA-861F-347AE88EAA6E}" type="presOf" srcId="{1AE98882-B128-4628-8E63-35F75E0779F1}" destId="{1D259133-4EE3-4C24-B4A1-957F286A93C9}" srcOrd="0" destOrd="0" presId="urn:microsoft.com/office/officeart/2005/8/layout/hProcess11"/>
    <dgm:cxn modelId="{6AA32197-D7FC-4D83-B066-E249F5C7B6AF}" type="presOf" srcId="{7D7C4543-343C-4293-9068-60B88D09E09E}" destId="{BE41D19F-87D1-4F11-8F4B-95794B8E523E}" srcOrd="0" destOrd="0" presId="urn:microsoft.com/office/officeart/2005/8/layout/hProcess11"/>
    <dgm:cxn modelId="{FEF4D2A1-4925-46AF-8D79-56DF2101EE0C}" type="presOf" srcId="{1F78CECF-2084-4263-995F-728FC183F446}" destId="{76A6C3FD-8CCE-4F1E-B1DC-468AD6489213}" srcOrd="0" destOrd="0" presId="urn:microsoft.com/office/officeart/2005/8/layout/hProcess11"/>
    <dgm:cxn modelId="{58BE1CCB-D2BB-4B9B-9C09-3D8ACD71CC15}" srcId="{7D7C4543-343C-4293-9068-60B88D09E09E}" destId="{1F78CECF-2084-4263-995F-728FC183F446}" srcOrd="3" destOrd="0" parTransId="{20BBB61B-51FD-4FC7-8715-73431A2378F3}" sibTransId="{F9DB1646-676A-4368-AAE0-DF51BA8F2F7E}"/>
    <dgm:cxn modelId="{BC224ADE-E582-4B5B-A1F8-1D6D624385B0}" srcId="{7D7C4543-343C-4293-9068-60B88D09E09E}" destId="{7F3750CE-A567-43B1-825B-5A7C6F2B9BD3}" srcOrd="0" destOrd="0" parTransId="{D9754783-E4EA-4C2B-AC10-3F7886543C7F}" sibTransId="{9AA6EE04-E5D7-4AFA-B143-733B0517DB28}"/>
    <dgm:cxn modelId="{2B8D8692-F79C-4B03-8443-D1DB4313B428}" type="presParOf" srcId="{BE41D19F-87D1-4F11-8F4B-95794B8E523E}" destId="{D581D97D-D14A-4C67-A0CA-0E72B7B73B9D}" srcOrd="0" destOrd="0" presId="urn:microsoft.com/office/officeart/2005/8/layout/hProcess11"/>
    <dgm:cxn modelId="{886C8B53-7F55-4199-A524-4BFC9DDFA06E}" type="presParOf" srcId="{BE41D19F-87D1-4F11-8F4B-95794B8E523E}" destId="{7C6386FE-7F08-4B20-A621-15944AA4C1E6}" srcOrd="1" destOrd="0" presId="urn:microsoft.com/office/officeart/2005/8/layout/hProcess11"/>
    <dgm:cxn modelId="{C94557F2-2A28-4950-984E-025FA1ACFF8B}" type="presParOf" srcId="{7C6386FE-7F08-4B20-A621-15944AA4C1E6}" destId="{AB5B7C23-A98E-4D09-9871-B30D3FBF3952}" srcOrd="0" destOrd="0" presId="urn:microsoft.com/office/officeart/2005/8/layout/hProcess11"/>
    <dgm:cxn modelId="{5DE67B4D-C03F-4EB7-AB33-A443C420BFBB}" type="presParOf" srcId="{AB5B7C23-A98E-4D09-9871-B30D3FBF3952}" destId="{81BDD55B-206F-4B8F-98D2-09F57F62347E}" srcOrd="0" destOrd="0" presId="urn:microsoft.com/office/officeart/2005/8/layout/hProcess11"/>
    <dgm:cxn modelId="{924E02DD-A159-47BF-B813-D1D0660B408F}" type="presParOf" srcId="{AB5B7C23-A98E-4D09-9871-B30D3FBF3952}" destId="{ED58A4D7-5819-4A5D-8ABC-E52A91FA715D}" srcOrd="1" destOrd="0" presId="urn:microsoft.com/office/officeart/2005/8/layout/hProcess11"/>
    <dgm:cxn modelId="{857BFF90-EC04-43AA-9ED8-5604D789BEFF}" type="presParOf" srcId="{AB5B7C23-A98E-4D09-9871-B30D3FBF3952}" destId="{2CE0AF7F-01C4-4ACE-8DCD-634F4146F2E9}" srcOrd="2" destOrd="0" presId="urn:microsoft.com/office/officeart/2005/8/layout/hProcess11"/>
    <dgm:cxn modelId="{BB76559A-1564-4EEE-A9C4-EDC4E01251C5}" type="presParOf" srcId="{7C6386FE-7F08-4B20-A621-15944AA4C1E6}" destId="{D5DD3E55-EDED-495E-AAD1-916D403BC675}" srcOrd="1" destOrd="0" presId="urn:microsoft.com/office/officeart/2005/8/layout/hProcess11"/>
    <dgm:cxn modelId="{88C2D2CA-42E7-4831-B704-B320DD8FBFAA}" type="presParOf" srcId="{7C6386FE-7F08-4B20-A621-15944AA4C1E6}" destId="{EE200B29-E683-43FE-8B63-1A1A8816B253}" srcOrd="2" destOrd="0" presId="urn:microsoft.com/office/officeart/2005/8/layout/hProcess11"/>
    <dgm:cxn modelId="{C800AD75-9F3C-4A4E-B683-13D1A1F49A03}" type="presParOf" srcId="{EE200B29-E683-43FE-8B63-1A1A8816B253}" destId="{F52E42C3-A583-427D-940B-B3E92B23EA21}" srcOrd="0" destOrd="0" presId="urn:microsoft.com/office/officeart/2005/8/layout/hProcess11"/>
    <dgm:cxn modelId="{977DD28F-4C33-4DF8-B60D-35B7A971FE79}" type="presParOf" srcId="{EE200B29-E683-43FE-8B63-1A1A8816B253}" destId="{4AF53051-1EC8-44A2-81CE-E798F369A529}" srcOrd="1" destOrd="0" presId="urn:microsoft.com/office/officeart/2005/8/layout/hProcess11"/>
    <dgm:cxn modelId="{8332FF68-E5D1-4E1F-AE6D-B9FB72C4DAF9}" type="presParOf" srcId="{EE200B29-E683-43FE-8B63-1A1A8816B253}" destId="{D751BA94-9CB5-438B-BDAB-F195A042FBC7}" srcOrd="2" destOrd="0" presId="urn:microsoft.com/office/officeart/2005/8/layout/hProcess11"/>
    <dgm:cxn modelId="{894E7239-48E9-4788-BD33-91240E6B961A}" type="presParOf" srcId="{7C6386FE-7F08-4B20-A621-15944AA4C1E6}" destId="{F158DCC3-4909-417C-8781-912BADF2E06F}" srcOrd="3" destOrd="0" presId="urn:microsoft.com/office/officeart/2005/8/layout/hProcess11"/>
    <dgm:cxn modelId="{490A973E-5D23-4AA3-8E60-32E9163566B6}" type="presParOf" srcId="{7C6386FE-7F08-4B20-A621-15944AA4C1E6}" destId="{61CE66F7-9EB6-4098-AE72-CF0C2202E91C}" srcOrd="4" destOrd="0" presId="urn:microsoft.com/office/officeart/2005/8/layout/hProcess11"/>
    <dgm:cxn modelId="{F1DC5F6F-66AB-46AC-9C2E-A273BD2BB6A9}" type="presParOf" srcId="{61CE66F7-9EB6-4098-AE72-CF0C2202E91C}" destId="{1D259133-4EE3-4C24-B4A1-957F286A93C9}" srcOrd="0" destOrd="0" presId="urn:microsoft.com/office/officeart/2005/8/layout/hProcess11"/>
    <dgm:cxn modelId="{74331367-606D-420D-A79A-92CAFC2E8561}" type="presParOf" srcId="{61CE66F7-9EB6-4098-AE72-CF0C2202E91C}" destId="{87628ADA-6882-41E1-947C-1FEB5EC50AA2}" srcOrd="1" destOrd="0" presId="urn:microsoft.com/office/officeart/2005/8/layout/hProcess11"/>
    <dgm:cxn modelId="{2001D3B1-FBEE-489B-B1D8-AF7B4E75153E}" type="presParOf" srcId="{61CE66F7-9EB6-4098-AE72-CF0C2202E91C}" destId="{85D97792-A6A4-4A74-A558-2419A3664DC6}" srcOrd="2" destOrd="0" presId="urn:microsoft.com/office/officeart/2005/8/layout/hProcess11"/>
    <dgm:cxn modelId="{019B3F71-225A-4114-86D7-8445FCB6E7C7}" type="presParOf" srcId="{7C6386FE-7F08-4B20-A621-15944AA4C1E6}" destId="{4CC75CBD-97A2-4BEB-9DBF-58018BC4F8B8}" srcOrd="5" destOrd="0" presId="urn:microsoft.com/office/officeart/2005/8/layout/hProcess11"/>
    <dgm:cxn modelId="{FD18F1D5-166D-4122-BD6A-CC47AC7FEE40}" type="presParOf" srcId="{7C6386FE-7F08-4B20-A621-15944AA4C1E6}" destId="{DE27E1B2-9092-497B-8130-2CB2C3B034A5}" srcOrd="6" destOrd="0" presId="urn:microsoft.com/office/officeart/2005/8/layout/hProcess11"/>
    <dgm:cxn modelId="{A73EAD37-9D2B-47E5-A3BC-A4821AAC3AD1}" type="presParOf" srcId="{DE27E1B2-9092-497B-8130-2CB2C3B034A5}" destId="{76A6C3FD-8CCE-4F1E-B1DC-468AD6489213}" srcOrd="0" destOrd="0" presId="urn:microsoft.com/office/officeart/2005/8/layout/hProcess11"/>
    <dgm:cxn modelId="{24E12084-35AD-45AF-9B49-26489BCC09CA}" type="presParOf" srcId="{DE27E1B2-9092-497B-8130-2CB2C3B034A5}" destId="{0A71745B-2379-487A-BA90-E13628513E10}" srcOrd="1" destOrd="0" presId="urn:microsoft.com/office/officeart/2005/8/layout/hProcess11"/>
    <dgm:cxn modelId="{152CB73B-6A1F-43B6-A4C6-2738EFD5DCC7}" type="presParOf" srcId="{DE27E1B2-9092-497B-8130-2CB2C3B034A5}" destId="{41880304-44FF-4071-B705-7017C364BBC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1B3D84-3427-48E6-A79F-5A8A7E92ADE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s-ES"/>
        </a:p>
      </dgm:t>
    </dgm:pt>
    <dgm:pt modelId="{D4F0481E-6B87-4CA7-B06D-25AAF49EC343}">
      <dgm:prSet/>
      <dgm:spPr/>
      <dgm:t>
        <a:bodyPr/>
        <a:lstStyle/>
        <a:p>
          <a:r>
            <a:rPr lang="es-ES" b="1"/>
            <a:t>E-mail</a:t>
          </a:r>
          <a:endParaRPr lang="es-ES"/>
        </a:p>
      </dgm:t>
    </dgm:pt>
    <dgm:pt modelId="{61B1F2F7-6045-45D8-8C7A-3D6FF17B473E}" type="parTrans" cxnId="{A5620827-5A0C-4DEB-9E5F-DEFA93953BB5}">
      <dgm:prSet/>
      <dgm:spPr/>
      <dgm:t>
        <a:bodyPr/>
        <a:lstStyle/>
        <a:p>
          <a:endParaRPr lang="es-ES"/>
        </a:p>
      </dgm:t>
    </dgm:pt>
    <dgm:pt modelId="{4EB68621-8DE5-479E-B3DD-D4F37D3F3C02}" type="sibTrans" cxnId="{A5620827-5A0C-4DEB-9E5F-DEFA93953BB5}">
      <dgm:prSet/>
      <dgm:spPr/>
      <dgm:t>
        <a:bodyPr/>
        <a:lstStyle/>
        <a:p>
          <a:endParaRPr lang="es-ES"/>
        </a:p>
      </dgm:t>
    </dgm:pt>
    <dgm:pt modelId="{4752FCD4-09A7-41EA-A459-B981AEE1C230}">
      <dgm:prSet/>
      <dgm:spPr/>
      <dgm:t>
        <a:bodyPr/>
        <a:lstStyle/>
        <a:p>
          <a:pPr>
            <a:buFont typeface="Symbol" panose="05050102010706020507" pitchFamily="18" charset="2"/>
            <a:buChar char=""/>
          </a:pPr>
          <a:r>
            <a:rPr lang="es-ES">
              <a:effectLst/>
              <a:latin typeface="Calibri" panose="020F0502020204030204" pitchFamily="34" charset="0"/>
              <a:ea typeface="Calibri" panose="020F0502020204030204" pitchFamily="34" charset="0"/>
              <a:cs typeface="Arial" panose="020B0604020202020204" pitchFamily="34" charset="0"/>
            </a:rPr>
            <a:t>En el asunto de todos los correos electrónicos se deberá de empezar por [STS-E11], seguido de alguna palabra clave (incidencia, informe, duda) y una descripción.</a:t>
          </a:r>
          <a:endParaRPr lang="es-ES"/>
        </a:p>
      </dgm:t>
    </dgm:pt>
    <dgm:pt modelId="{B055A59F-A3C3-48D2-AD64-0ECEC04CC594}" type="parTrans" cxnId="{B0996676-7B19-4432-B4E8-E3D5F4C3240F}">
      <dgm:prSet/>
      <dgm:spPr/>
      <dgm:t>
        <a:bodyPr/>
        <a:lstStyle/>
        <a:p>
          <a:endParaRPr lang="es-ES"/>
        </a:p>
      </dgm:t>
    </dgm:pt>
    <dgm:pt modelId="{84F93C85-7A61-4B23-A655-594DF8382076}" type="sibTrans" cxnId="{B0996676-7B19-4432-B4E8-E3D5F4C3240F}">
      <dgm:prSet/>
      <dgm:spPr/>
      <dgm:t>
        <a:bodyPr/>
        <a:lstStyle/>
        <a:p>
          <a:endParaRPr lang="es-ES"/>
        </a:p>
      </dgm:t>
    </dgm:pt>
    <dgm:pt modelId="{312008F3-AB2E-42D4-98E6-3E99393E0341}">
      <dgm:prSet/>
      <dgm:spPr/>
      <dgm:t>
        <a:bodyPr/>
        <a:lstStyle/>
        <a:p>
          <a:r>
            <a:rPr lang="es-ES">
              <a:effectLst/>
              <a:latin typeface="Calibri" panose="020F0502020204030204" pitchFamily="34" charset="0"/>
              <a:ea typeface="Calibri" panose="020F0502020204030204" pitchFamily="34" charset="0"/>
              <a:cs typeface="Arial" panose="020B0604020202020204" pitchFamily="34" charset="0"/>
            </a:rPr>
            <a:t>Se deberá usar el correo corporativo.</a:t>
          </a:r>
        </a:p>
      </dgm:t>
    </dgm:pt>
    <dgm:pt modelId="{806BD33A-9996-4ECA-987F-B2CDB9F1274E}" type="parTrans" cxnId="{E786B195-12D4-4C4C-B749-9E78A8E14F72}">
      <dgm:prSet/>
      <dgm:spPr/>
      <dgm:t>
        <a:bodyPr/>
        <a:lstStyle/>
        <a:p>
          <a:endParaRPr lang="es-ES"/>
        </a:p>
      </dgm:t>
    </dgm:pt>
    <dgm:pt modelId="{4BF8585A-0BA5-4C2F-82C1-29AC1B798A11}" type="sibTrans" cxnId="{E786B195-12D4-4C4C-B749-9E78A8E14F72}">
      <dgm:prSet/>
      <dgm:spPr/>
      <dgm:t>
        <a:bodyPr/>
        <a:lstStyle/>
        <a:p>
          <a:endParaRPr lang="es-ES"/>
        </a:p>
      </dgm:t>
    </dgm:pt>
    <dgm:pt modelId="{E20A6113-F7CF-4BDA-8D9E-1DC97D7C968D}">
      <dgm:prSet/>
      <dgm:spPr/>
      <dgm:t>
        <a:bodyPr/>
        <a:lstStyle/>
        <a:p>
          <a:r>
            <a:rPr lang="es-ES">
              <a:effectLst/>
              <a:latin typeface="Calibri" panose="020F0502020204030204" pitchFamily="34" charset="0"/>
              <a:ea typeface="Calibri" panose="020F0502020204030204" pitchFamily="34" charset="0"/>
              <a:cs typeface="Arial" panose="020B0604020202020204" pitchFamily="34" charset="0"/>
            </a:rPr>
            <a:t>Los correos deben de indicar claramente su asunto.</a:t>
          </a:r>
        </a:p>
      </dgm:t>
    </dgm:pt>
    <dgm:pt modelId="{B7E67A3D-BC49-4807-BBFE-CAFCA17AA4E9}" type="parTrans" cxnId="{EC43F02B-1AD2-4FEF-A33A-CC6316C0D891}">
      <dgm:prSet/>
      <dgm:spPr/>
      <dgm:t>
        <a:bodyPr/>
        <a:lstStyle/>
        <a:p>
          <a:endParaRPr lang="es-ES"/>
        </a:p>
      </dgm:t>
    </dgm:pt>
    <dgm:pt modelId="{E4A6F3D9-032D-492F-994A-A4DEDFC903E0}" type="sibTrans" cxnId="{EC43F02B-1AD2-4FEF-A33A-CC6316C0D891}">
      <dgm:prSet/>
      <dgm:spPr/>
      <dgm:t>
        <a:bodyPr/>
        <a:lstStyle/>
        <a:p>
          <a:endParaRPr lang="es-ES"/>
        </a:p>
      </dgm:t>
    </dgm:pt>
    <dgm:pt modelId="{7803E3C0-7760-4EDF-A28A-8C72633684CF}">
      <dgm:prSet/>
      <dgm:spPr/>
      <dgm:t>
        <a:bodyPr/>
        <a:lstStyle/>
        <a:p>
          <a:r>
            <a:rPr lang="es-ES">
              <a:effectLst/>
              <a:latin typeface="Calibri" panose="020F0502020204030204" pitchFamily="34" charset="0"/>
              <a:ea typeface="Calibri" panose="020F0502020204030204" pitchFamily="34" charset="0"/>
              <a:cs typeface="Arial" panose="020B0604020202020204" pitchFamily="34" charset="0"/>
            </a:rPr>
            <a:t>Los correos que tratan cambios o sobre la planificación, deben de incluir a todos los afectados.</a:t>
          </a:r>
        </a:p>
      </dgm:t>
    </dgm:pt>
    <dgm:pt modelId="{FB386B0A-F061-4535-8D18-7D506E8FB824}" type="parTrans" cxnId="{CD62A20A-64B0-4DFB-9DE1-430E37263536}">
      <dgm:prSet/>
      <dgm:spPr/>
      <dgm:t>
        <a:bodyPr/>
        <a:lstStyle/>
        <a:p>
          <a:endParaRPr lang="es-ES"/>
        </a:p>
      </dgm:t>
    </dgm:pt>
    <dgm:pt modelId="{4C0B207E-C3E0-4F03-89E5-F7401FBA7439}" type="sibTrans" cxnId="{CD62A20A-64B0-4DFB-9DE1-430E37263536}">
      <dgm:prSet/>
      <dgm:spPr/>
      <dgm:t>
        <a:bodyPr/>
        <a:lstStyle/>
        <a:p>
          <a:endParaRPr lang="es-ES"/>
        </a:p>
      </dgm:t>
    </dgm:pt>
    <dgm:pt modelId="{2BBF23A5-81F2-4E67-87A5-DF85C2B128B1}">
      <dgm:prSet/>
      <dgm:spPr/>
      <dgm:t>
        <a:bodyPr/>
        <a:lstStyle/>
        <a:p>
          <a:r>
            <a:rPr lang="es-ES">
              <a:effectLst/>
              <a:latin typeface="Calibri" panose="020F0502020204030204" pitchFamily="34" charset="0"/>
              <a:ea typeface="Calibri" panose="020F0502020204030204" pitchFamily="34" charset="0"/>
              <a:cs typeface="Arial" panose="020B0604020202020204" pitchFamily="34" charset="0"/>
            </a:rPr>
            <a:t>Solo el jefe de proyecto podrá comunicarse con el cliente.</a:t>
          </a:r>
        </a:p>
      </dgm:t>
    </dgm:pt>
    <dgm:pt modelId="{746C3030-D299-4361-A519-07ECD7B5B23B}" type="parTrans" cxnId="{3B1F8EF0-782E-4FC2-8133-D586243A8DCC}">
      <dgm:prSet/>
      <dgm:spPr/>
      <dgm:t>
        <a:bodyPr/>
        <a:lstStyle/>
        <a:p>
          <a:endParaRPr lang="es-ES"/>
        </a:p>
      </dgm:t>
    </dgm:pt>
    <dgm:pt modelId="{F3251D41-C462-4EC1-BA16-078ADCA79A0F}" type="sibTrans" cxnId="{3B1F8EF0-782E-4FC2-8133-D586243A8DCC}">
      <dgm:prSet/>
      <dgm:spPr/>
      <dgm:t>
        <a:bodyPr/>
        <a:lstStyle/>
        <a:p>
          <a:endParaRPr lang="es-ES"/>
        </a:p>
      </dgm:t>
    </dgm:pt>
    <dgm:pt modelId="{55B8D32F-8F1D-4C00-AD59-0F3D8C91F0C7}" type="pres">
      <dgm:prSet presAssocID="{E31B3D84-3427-48E6-A79F-5A8A7E92ADE3}" presName="linear" presStyleCnt="0">
        <dgm:presLayoutVars>
          <dgm:animLvl val="lvl"/>
          <dgm:resizeHandles val="exact"/>
        </dgm:presLayoutVars>
      </dgm:prSet>
      <dgm:spPr/>
    </dgm:pt>
    <dgm:pt modelId="{456046EF-D986-4A59-8A08-7C75C55A49EB}" type="pres">
      <dgm:prSet presAssocID="{D4F0481E-6B87-4CA7-B06D-25AAF49EC343}" presName="parentText" presStyleLbl="node1" presStyleIdx="0" presStyleCnt="1">
        <dgm:presLayoutVars>
          <dgm:chMax val="0"/>
          <dgm:bulletEnabled val="1"/>
        </dgm:presLayoutVars>
      </dgm:prSet>
      <dgm:spPr/>
    </dgm:pt>
    <dgm:pt modelId="{BCF07F4D-EA5C-45F2-9AEF-85CDE0B240B7}" type="pres">
      <dgm:prSet presAssocID="{D4F0481E-6B87-4CA7-B06D-25AAF49EC343}" presName="childText" presStyleLbl="revTx" presStyleIdx="0" presStyleCnt="1">
        <dgm:presLayoutVars>
          <dgm:bulletEnabled val="1"/>
        </dgm:presLayoutVars>
      </dgm:prSet>
      <dgm:spPr/>
    </dgm:pt>
  </dgm:ptLst>
  <dgm:cxnLst>
    <dgm:cxn modelId="{CD62A20A-64B0-4DFB-9DE1-430E37263536}" srcId="{D4F0481E-6B87-4CA7-B06D-25AAF49EC343}" destId="{7803E3C0-7760-4EDF-A28A-8C72633684CF}" srcOrd="3" destOrd="0" parTransId="{FB386B0A-F061-4535-8D18-7D506E8FB824}" sibTransId="{4C0B207E-C3E0-4F03-89E5-F7401FBA7439}"/>
    <dgm:cxn modelId="{A5620827-5A0C-4DEB-9E5F-DEFA93953BB5}" srcId="{E31B3D84-3427-48E6-A79F-5A8A7E92ADE3}" destId="{D4F0481E-6B87-4CA7-B06D-25AAF49EC343}" srcOrd="0" destOrd="0" parTransId="{61B1F2F7-6045-45D8-8C7A-3D6FF17B473E}" sibTransId="{4EB68621-8DE5-479E-B3DD-D4F37D3F3C02}"/>
    <dgm:cxn modelId="{EC43F02B-1AD2-4FEF-A33A-CC6316C0D891}" srcId="{D4F0481E-6B87-4CA7-B06D-25AAF49EC343}" destId="{E20A6113-F7CF-4BDA-8D9E-1DC97D7C968D}" srcOrd="2" destOrd="0" parTransId="{B7E67A3D-BC49-4807-BBFE-CAFCA17AA4E9}" sibTransId="{E4A6F3D9-032D-492F-994A-A4DEDFC903E0}"/>
    <dgm:cxn modelId="{E07AA034-E6F6-404E-A2BB-AF47AE55D1D0}" type="presOf" srcId="{E31B3D84-3427-48E6-A79F-5A8A7E92ADE3}" destId="{55B8D32F-8F1D-4C00-AD59-0F3D8C91F0C7}" srcOrd="0" destOrd="0" presId="urn:microsoft.com/office/officeart/2005/8/layout/vList2"/>
    <dgm:cxn modelId="{4F5D245B-23F0-4A95-9DC6-B5DE88453BB0}" type="presOf" srcId="{D4F0481E-6B87-4CA7-B06D-25AAF49EC343}" destId="{456046EF-D986-4A59-8A08-7C75C55A49EB}" srcOrd="0" destOrd="0" presId="urn:microsoft.com/office/officeart/2005/8/layout/vList2"/>
    <dgm:cxn modelId="{5829AC67-A016-45D9-ACAE-EAE336954CAC}" type="presOf" srcId="{312008F3-AB2E-42D4-98E6-3E99393E0341}" destId="{BCF07F4D-EA5C-45F2-9AEF-85CDE0B240B7}" srcOrd="0" destOrd="1" presId="urn:microsoft.com/office/officeart/2005/8/layout/vList2"/>
    <dgm:cxn modelId="{B0996676-7B19-4432-B4E8-E3D5F4C3240F}" srcId="{D4F0481E-6B87-4CA7-B06D-25AAF49EC343}" destId="{4752FCD4-09A7-41EA-A459-B981AEE1C230}" srcOrd="0" destOrd="0" parTransId="{B055A59F-A3C3-48D2-AD64-0ECEC04CC594}" sibTransId="{84F93C85-7A61-4B23-A655-594DF8382076}"/>
    <dgm:cxn modelId="{4CDD6557-3C90-4204-98F9-A9D6964CA95A}" type="presOf" srcId="{2BBF23A5-81F2-4E67-87A5-DF85C2B128B1}" destId="{BCF07F4D-EA5C-45F2-9AEF-85CDE0B240B7}" srcOrd="0" destOrd="4" presId="urn:microsoft.com/office/officeart/2005/8/layout/vList2"/>
    <dgm:cxn modelId="{061CA386-447C-4C43-97AC-B9E75D24CDDE}" type="presOf" srcId="{E20A6113-F7CF-4BDA-8D9E-1DC97D7C968D}" destId="{BCF07F4D-EA5C-45F2-9AEF-85CDE0B240B7}" srcOrd="0" destOrd="2" presId="urn:microsoft.com/office/officeart/2005/8/layout/vList2"/>
    <dgm:cxn modelId="{FA955E8E-92F7-49F1-81E7-4225BED0EC5B}" type="presOf" srcId="{7803E3C0-7760-4EDF-A28A-8C72633684CF}" destId="{BCF07F4D-EA5C-45F2-9AEF-85CDE0B240B7}" srcOrd="0" destOrd="3" presId="urn:microsoft.com/office/officeart/2005/8/layout/vList2"/>
    <dgm:cxn modelId="{E786B195-12D4-4C4C-B749-9E78A8E14F72}" srcId="{D4F0481E-6B87-4CA7-B06D-25AAF49EC343}" destId="{312008F3-AB2E-42D4-98E6-3E99393E0341}" srcOrd="1" destOrd="0" parTransId="{806BD33A-9996-4ECA-987F-B2CDB9F1274E}" sibTransId="{4BF8585A-0BA5-4C2F-82C1-29AC1B798A11}"/>
    <dgm:cxn modelId="{3B1F8EF0-782E-4FC2-8133-D586243A8DCC}" srcId="{D4F0481E-6B87-4CA7-B06D-25AAF49EC343}" destId="{2BBF23A5-81F2-4E67-87A5-DF85C2B128B1}" srcOrd="4" destOrd="0" parTransId="{746C3030-D299-4361-A519-07ECD7B5B23B}" sibTransId="{F3251D41-C462-4EC1-BA16-078ADCA79A0F}"/>
    <dgm:cxn modelId="{A01249F6-AD06-479D-A63B-F828EBFE305F}" type="presOf" srcId="{4752FCD4-09A7-41EA-A459-B981AEE1C230}" destId="{BCF07F4D-EA5C-45F2-9AEF-85CDE0B240B7}" srcOrd="0" destOrd="0" presId="urn:microsoft.com/office/officeart/2005/8/layout/vList2"/>
    <dgm:cxn modelId="{59E297D9-8CBC-4328-98EA-A6D3DAADFF6B}" type="presParOf" srcId="{55B8D32F-8F1D-4C00-AD59-0F3D8C91F0C7}" destId="{456046EF-D986-4A59-8A08-7C75C55A49EB}" srcOrd="0" destOrd="0" presId="urn:microsoft.com/office/officeart/2005/8/layout/vList2"/>
    <dgm:cxn modelId="{D4200536-D0F7-4942-81A0-F32C99D98D91}" type="presParOf" srcId="{55B8D32F-8F1D-4C00-AD59-0F3D8C91F0C7}" destId="{BCF07F4D-EA5C-45F2-9AEF-85CDE0B240B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1B3D84-3427-48E6-A79F-5A8A7E92ADE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s-ES"/>
        </a:p>
      </dgm:t>
    </dgm:pt>
    <dgm:pt modelId="{D4F0481E-6B87-4CA7-B06D-25AAF49EC343}">
      <dgm:prSet custT="1"/>
      <dgm:spPr/>
      <dgm:t>
        <a:bodyPr/>
        <a:lstStyle/>
        <a:p>
          <a:r>
            <a:rPr lang="es-ES" sz="2600" b="1"/>
            <a:t>Reuniones</a:t>
          </a:r>
          <a:endParaRPr lang="es-ES" sz="2600"/>
        </a:p>
      </dgm:t>
    </dgm:pt>
    <dgm:pt modelId="{61B1F2F7-6045-45D8-8C7A-3D6FF17B473E}" type="parTrans" cxnId="{A5620827-5A0C-4DEB-9E5F-DEFA93953BB5}">
      <dgm:prSet/>
      <dgm:spPr/>
      <dgm:t>
        <a:bodyPr/>
        <a:lstStyle/>
        <a:p>
          <a:endParaRPr lang="es-ES"/>
        </a:p>
      </dgm:t>
    </dgm:pt>
    <dgm:pt modelId="{4EB68621-8DE5-479E-B3DD-D4F37D3F3C02}" type="sibTrans" cxnId="{A5620827-5A0C-4DEB-9E5F-DEFA93953BB5}">
      <dgm:prSet/>
      <dgm:spPr/>
      <dgm:t>
        <a:bodyPr/>
        <a:lstStyle/>
        <a:p>
          <a:endParaRPr lang="es-ES"/>
        </a:p>
      </dgm:t>
    </dgm:pt>
    <dgm:pt modelId="{4752FCD4-09A7-41EA-A459-B981AEE1C230}">
      <dgm:prSet custT="1"/>
      <dgm:spPr/>
      <dgm:t>
        <a:bodyPr/>
        <a:lstStyle/>
        <a:p>
          <a:pPr>
            <a:buFont typeface="Symbol" panose="05050102010706020507" pitchFamily="18" charset="2"/>
            <a:buChar char=""/>
          </a:pPr>
          <a:r>
            <a:rPr lang="es-ES" sz="2000">
              <a:effectLst/>
              <a:latin typeface="Calibri" panose="020F0502020204030204" pitchFamily="34" charset="0"/>
              <a:ea typeface="Calibri" panose="020F0502020204030204" pitchFamily="34" charset="0"/>
              <a:cs typeface="Arial" panose="020B0604020202020204" pitchFamily="34" charset="0"/>
            </a:rPr>
            <a:t>Si las reuniones no son periódicas, se han de citar a los interesados con como máximo 2 días de anterioridad.
Se ha de ser puntual.
Se ha de tener un objetivo claro para la reunión.
Se ha de realizar un acta con los temas tratados una vez acabada la reunión.</a:t>
          </a:r>
          <a:endParaRPr lang="es-ES" sz="2000"/>
        </a:p>
      </dgm:t>
    </dgm:pt>
    <dgm:pt modelId="{B055A59F-A3C3-48D2-AD64-0ECEC04CC594}" type="parTrans" cxnId="{B0996676-7B19-4432-B4E8-E3D5F4C3240F}">
      <dgm:prSet/>
      <dgm:spPr/>
      <dgm:t>
        <a:bodyPr/>
        <a:lstStyle/>
        <a:p>
          <a:endParaRPr lang="es-ES"/>
        </a:p>
      </dgm:t>
    </dgm:pt>
    <dgm:pt modelId="{84F93C85-7A61-4B23-A655-594DF8382076}" type="sibTrans" cxnId="{B0996676-7B19-4432-B4E8-E3D5F4C3240F}">
      <dgm:prSet/>
      <dgm:spPr/>
      <dgm:t>
        <a:bodyPr/>
        <a:lstStyle/>
        <a:p>
          <a:endParaRPr lang="es-ES"/>
        </a:p>
      </dgm:t>
    </dgm:pt>
    <dgm:pt modelId="{55B8D32F-8F1D-4C00-AD59-0F3D8C91F0C7}" type="pres">
      <dgm:prSet presAssocID="{E31B3D84-3427-48E6-A79F-5A8A7E92ADE3}" presName="linear" presStyleCnt="0">
        <dgm:presLayoutVars>
          <dgm:animLvl val="lvl"/>
          <dgm:resizeHandles val="exact"/>
        </dgm:presLayoutVars>
      </dgm:prSet>
      <dgm:spPr/>
    </dgm:pt>
    <dgm:pt modelId="{456046EF-D986-4A59-8A08-7C75C55A49EB}" type="pres">
      <dgm:prSet presAssocID="{D4F0481E-6B87-4CA7-B06D-25AAF49EC343}" presName="parentText" presStyleLbl="node1" presStyleIdx="0" presStyleCnt="1" custScaleY="48534" custLinFactNeighborY="-27774">
        <dgm:presLayoutVars>
          <dgm:chMax val="0"/>
          <dgm:bulletEnabled val="1"/>
        </dgm:presLayoutVars>
      </dgm:prSet>
      <dgm:spPr/>
    </dgm:pt>
    <dgm:pt modelId="{BCF07F4D-EA5C-45F2-9AEF-85CDE0B240B7}" type="pres">
      <dgm:prSet presAssocID="{D4F0481E-6B87-4CA7-B06D-25AAF49EC343}" presName="childText" presStyleLbl="revTx" presStyleIdx="0" presStyleCnt="1" custLinFactNeighborX="72" custLinFactNeighborY="-48823">
        <dgm:presLayoutVars>
          <dgm:bulletEnabled val="1"/>
        </dgm:presLayoutVars>
      </dgm:prSet>
      <dgm:spPr/>
    </dgm:pt>
  </dgm:ptLst>
  <dgm:cxnLst>
    <dgm:cxn modelId="{A5620827-5A0C-4DEB-9E5F-DEFA93953BB5}" srcId="{E31B3D84-3427-48E6-A79F-5A8A7E92ADE3}" destId="{D4F0481E-6B87-4CA7-B06D-25AAF49EC343}" srcOrd="0" destOrd="0" parTransId="{61B1F2F7-6045-45D8-8C7A-3D6FF17B473E}" sibTransId="{4EB68621-8DE5-479E-B3DD-D4F37D3F3C02}"/>
    <dgm:cxn modelId="{E07AA034-E6F6-404E-A2BB-AF47AE55D1D0}" type="presOf" srcId="{E31B3D84-3427-48E6-A79F-5A8A7E92ADE3}" destId="{55B8D32F-8F1D-4C00-AD59-0F3D8C91F0C7}" srcOrd="0" destOrd="0" presId="urn:microsoft.com/office/officeart/2005/8/layout/vList2"/>
    <dgm:cxn modelId="{4F5D245B-23F0-4A95-9DC6-B5DE88453BB0}" type="presOf" srcId="{D4F0481E-6B87-4CA7-B06D-25AAF49EC343}" destId="{456046EF-D986-4A59-8A08-7C75C55A49EB}" srcOrd="0" destOrd="0" presId="urn:microsoft.com/office/officeart/2005/8/layout/vList2"/>
    <dgm:cxn modelId="{B0996676-7B19-4432-B4E8-E3D5F4C3240F}" srcId="{D4F0481E-6B87-4CA7-B06D-25AAF49EC343}" destId="{4752FCD4-09A7-41EA-A459-B981AEE1C230}" srcOrd="0" destOrd="0" parTransId="{B055A59F-A3C3-48D2-AD64-0ECEC04CC594}" sibTransId="{84F93C85-7A61-4B23-A655-594DF8382076}"/>
    <dgm:cxn modelId="{A01249F6-AD06-479D-A63B-F828EBFE305F}" type="presOf" srcId="{4752FCD4-09A7-41EA-A459-B981AEE1C230}" destId="{BCF07F4D-EA5C-45F2-9AEF-85CDE0B240B7}" srcOrd="0" destOrd="0" presId="urn:microsoft.com/office/officeart/2005/8/layout/vList2"/>
    <dgm:cxn modelId="{59E297D9-8CBC-4328-98EA-A6D3DAADFF6B}" type="presParOf" srcId="{55B8D32F-8F1D-4C00-AD59-0F3D8C91F0C7}" destId="{456046EF-D986-4A59-8A08-7C75C55A49EB}" srcOrd="0" destOrd="0" presId="urn:microsoft.com/office/officeart/2005/8/layout/vList2"/>
    <dgm:cxn modelId="{D4200536-D0F7-4942-81A0-F32C99D98D91}" type="presParOf" srcId="{55B8D32F-8F1D-4C00-AD59-0F3D8C91F0C7}" destId="{BCF07F4D-EA5C-45F2-9AEF-85CDE0B240B7}"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D256CA-7C8F-4EAD-9F1C-04D8488A6224}"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s-ES"/>
        </a:p>
      </dgm:t>
    </dgm:pt>
    <dgm:pt modelId="{1F4EC108-1417-4CB5-B560-1984E2A488DA}">
      <dgm:prSet/>
      <dgm:spPr/>
      <dgm:t>
        <a:bodyPr/>
        <a:lstStyle/>
        <a:p>
          <a:pPr algn="ctr"/>
          <a:r>
            <a:rPr lang="es-ES"/>
            <a:t>Diagrama de flujo de comunicación de cambio en el proyecto</a:t>
          </a:r>
        </a:p>
      </dgm:t>
    </dgm:pt>
    <dgm:pt modelId="{21E5B129-22E5-41D5-A694-E8E1A265D52A}" type="parTrans" cxnId="{127D996E-45E8-4FD0-B71B-62D8A689427B}">
      <dgm:prSet/>
      <dgm:spPr/>
      <dgm:t>
        <a:bodyPr/>
        <a:lstStyle/>
        <a:p>
          <a:endParaRPr lang="es-ES"/>
        </a:p>
      </dgm:t>
    </dgm:pt>
    <dgm:pt modelId="{65A592ED-F585-40A1-8BC4-98844EE38057}" type="sibTrans" cxnId="{127D996E-45E8-4FD0-B71B-62D8A689427B}">
      <dgm:prSet/>
      <dgm:spPr/>
      <dgm:t>
        <a:bodyPr/>
        <a:lstStyle/>
        <a:p>
          <a:endParaRPr lang="es-ES"/>
        </a:p>
      </dgm:t>
    </dgm:pt>
    <dgm:pt modelId="{FC136509-06B3-4E87-A9C5-EBD104AA0F97}" type="pres">
      <dgm:prSet presAssocID="{A7D256CA-7C8F-4EAD-9F1C-04D8488A6224}" presName="vert0" presStyleCnt="0">
        <dgm:presLayoutVars>
          <dgm:dir/>
          <dgm:animOne val="branch"/>
          <dgm:animLvl val="lvl"/>
        </dgm:presLayoutVars>
      </dgm:prSet>
      <dgm:spPr/>
    </dgm:pt>
    <dgm:pt modelId="{F3B7609D-C35C-4892-8ACD-CBBB0D749EAE}" type="pres">
      <dgm:prSet presAssocID="{1F4EC108-1417-4CB5-B560-1984E2A488DA}" presName="thickLine" presStyleLbl="alignNode1" presStyleIdx="0" presStyleCnt="1"/>
      <dgm:spPr/>
    </dgm:pt>
    <dgm:pt modelId="{745E6342-A1A5-40E1-89BB-9DAFAAA13DEB}" type="pres">
      <dgm:prSet presAssocID="{1F4EC108-1417-4CB5-B560-1984E2A488DA}" presName="horz1" presStyleCnt="0"/>
      <dgm:spPr/>
    </dgm:pt>
    <dgm:pt modelId="{64CCDDBB-C8F3-4800-9202-B844F0FD1017}" type="pres">
      <dgm:prSet presAssocID="{1F4EC108-1417-4CB5-B560-1984E2A488DA}" presName="tx1" presStyleLbl="revTx" presStyleIdx="0" presStyleCnt="1"/>
      <dgm:spPr/>
    </dgm:pt>
    <dgm:pt modelId="{D3FFA265-5309-4210-8D65-32FB9C1F47B3}" type="pres">
      <dgm:prSet presAssocID="{1F4EC108-1417-4CB5-B560-1984E2A488DA}" presName="vert1" presStyleCnt="0"/>
      <dgm:spPr/>
    </dgm:pt>
  </dgm:ptLst>
  <dgm:cxnLst>
    <dgm:cxn modelId="{127D996E-45E8-4FD0-B71B-62D8A689427B}" srcId="{A7D256CA-7C8F-4EAD-9F1C-04D8488A6224}" destId="{1F4EC108-1417-4CB5-B560-1984E2A488DA}" srcOrd="0" destOrd="0" parTransId="{21E5B129-22E5-41D5-A694-E8E1A265D52A}" sibTransId="{65A592ED-F585-40A1-8BC4-98844EE38057}"/>
    <dgm:cxn modelId="{3809F176-27ED-4B85-A332-769C195939D1}" type="presOf" srcId="{1F4EC108-1417-4CB5-B560-1984E2A488DA}" destId="{64CCDDBB-C8F3-4800-9202-B844F0FD1017}" srcOrd="0" destOrd="0" presId="urn:microsoft.com/office/officeart/2008/layout/LinedList"/>
    <dgm:cxn modelId="{3C82859F-E4B4-481F-BD40-4DC31FC7E8F0}" type="presOf" srcId="{A7D256CA-7C8F-4EAD-9F1C-04D8488A6224}" destId="{FC136509-06B3-4E87-A9C5-EBD104AA0F97}" srcOrd="0" destOrd="0" presId="urn:microsoft.com/office/officeart/2008/layout/LinedList"/>
    <dgm:cxn modelId="{D9DE6AF2-3DFD-46AB-B190-83B5D05B40C3}" type="presParOf" srcId="{FC136509-06B3-4E87-A9C5-EBD104AA0F97}" destId="{F3B7609D-C35C-4892-8ACD-CBBB0D749EAE}" srcOrd="0" destOrd="0" presId="urn:microsoft.com/office/officeart/2008/layout/LinedList"/>
    <dgm:cxn modelId="{7BB2F35E-A3FD-452A-96CB-202A0058F158}" type="presParOf" srcId="{FC136509-06B3-4E87-A9C5-EBD104AA0F97}" destId="{745E6342-A1A5-40E1-89BB-9DAFAAA13DEB}" srcOrd="1" destOrd="0" presId="urn:microsoft.com/office/officeart/2008/layout/LinedList"/>
    <dgm:cxn modelId="{489C341E-7A59-4EFD-8947-5C1F23891891}" type="presParOf" srcId="{745E6342-A1A5-40E1-89BB-9DAFAAA13DEB}" destId="{64CCDDBB-C8F3-4800-9202-B844F0FD1017}" srcOrd="0" destOrd="0" presId="urn:microsoft.com/office/officeart/2008/layout/LinedList"/>
    <dgm:cxn modelId="{BEE5C35E-4E51-41B9-A9B0-8EBB8EBD1C82}" type="presParOf" srcId="{745E6342-A1A5-40E1-89BB-9DAFAAA13DEB}" destId="{D3FFA265-5309-4210-8D65-32FB9C1F47B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CF36A5-FED4-475F-BBEB-6C7D39FDAC1B}"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s-ES"/>
        </a:p>
      </dgm:t>
    </dgm:pt>
    <dgm:pt modelId="{26794BC1-F6D3-40FD-AA7C-A4AB77AD84F8}">
      <dgm:prSet/>
      <dgm:spPr/>
      <dgm:t>
        <a:bodyPr/>
        <a:lstStyle/>
        <a:p>
          <a:pPr algn="ctr"/>
          <a:r>
            <a:rPr lang="es-ES"/>
            <a:t>Diagrama de flujo de comunicación de estado de proyecto</a:t>
          </a:r>
        </a:p>
      </dgm:t>
    </dgm:pt>
    <dgm:pt modelId="{321AB538-FD92-43E4-888B-3BED1F1CD7C8}" type="parTrans" cxnId="{09FD4F45-F0E1-4C47-88A0-97EF1D09E601}">
      <dgm:prSet/>
      <dgm:spPr/>
      <dgm:t>
        <a:bodyPr/>
        <a:lstStyle/>
        <a:p>
          <a:endParaRPr lang="es-ES"/>
        </a:p>
      </dgm:t>
    </dgm:pt>
    <dgm:pt modelId="{3E760F2B-BBAB-40A9-944D-768F683CA16B}" type="sibTrans" cxnId="{09FD4F45-F0E1-4C47-88A0-97EF1D09E601}">
      <dgm:prSet/>
      <dgm:spPr/>
      <dgm:t>
        <a:bodyPr/>
        <a:lstStyle/>
        <a:p>
          <a:endParaRPr lang="es-ES"/>
        </a:p>
      </dgm:t>
    </dgm:pt>
    <dgm:pt modelId="{5730689C-6E6C-4DEC-986E-858E562EDAC8}" type="pres">
      <dgm:prSet presAssocID="{05CF36A5-FED4-475F-BBEB-6C7D39FDAC1B}" presName="vert0" presStyleCnt="0">
        <dgm:presLayoutVars>
          <dgm:dir/>
          <dgm:animOne val="branch"/>
          <dgm:animLvl val="lvl"/>
        </dgm:presLayoutVars>
      </dgm:prSet>
      <dgm:spPr/>
    </dgm:pt>
    <dgm:pt modelId="{90A908BA-3B0F-44F7-8315-EDE287BC50FE}" type="pres">
      <dgm:prSet presAssocID="{26794BC1-F6D3-40FD-AA7C-A4AB77AD84F8}" presName="thickLine" presStyleLbl="alignNode1" presStyleIdx="0" presStyleCnt="1"/>
      <dgm:spPr/>
    </dgm:pt>
    <dgm:pt modelId="{F79F181B-17E5-49EA-AF78-2D44A4C30909}" type="pres">
      <dgm:prSet presAssocID="{26794BC1-F6D3-40FD-AA7C-A4AB77AD84F8}" presName="horz1" presStyleCnt="0"/>
      <dgm:spPr/>
    </dgm:pt>
    <dgm:pt modelId="{42BC295D-F239-4086-A7B4-15A71CCEB54E}" type="pres">
      <dgm:prSet presAssocID="{26794BC1-F6D3-40FD-AA7C-A4AB77AD84F8}" presName="tx1" presStyleLbl="revTx" presStyleIdx="0" presStyleCnt="1"/>
      <dgm:spPr/>
    </dgm:pt>
    <dgm:pt modelId="{B9197BB1-32CE-4E55-84A6-F4DC85342D36}" type="pres">
      <dgm:prSet presAssocID="{26794BC1-F6D3-40FD-AA7C-A4AB77AD84F8}" presName="vert1" presStyleCnt="0"/>
      <dgm:spPr/>
    </dgm:pt>
  </dgm:ptLst>
  <dgm:cxnLst>
    <dgm:cxn modelId="{09FD4F45-F0E1-4C47-88A0-97EF1D09E601}" srcId="{05CF36A5-FED4-475F-BBEB-6C7D39FDAC1B}" destId="{26794BC1-F6D3-40FD-AA7C-A4AB77AD84F8}" srcOrd="0" destOrd="0" parTransId="{321AB538-FD92-43E4-888B-3BED1F1CD7C8}" sibTransId="{3E760F2B-BBAB-40A9-944D-768F683CA16B}"/>
    <dgm:cxn modelId="{90B4A6DF-976E-48BF-A131-C2C925FC4C04}" type="presOf" srcId="{05CF36A5-FED4-475F-BBEB-6C7D39FDAC1B}" destId="{5730689C-6E6C-4DEC-986E-858E562EDAC8}" srcOrd="0" destOrd="0" presId="urn:microsoft.com/office/officeart/2008/layout/LinedList"/>
    <dgm:cxn modelId="{387EC9FD-E029-4C58-815C-CBFA47A4CD3B}" type="presOf" srcId="{26794BC1-F6D3-40FD-AA7C-A4AB77AD84F8}" destId="{42BC295D-F239-4086-A7B4-15A71CCEB54E}" srcOrd="0" destOrd="0" presId="urn:microsoft.com/office/officeart/2008/layout/LinedList"/>
    <dgm:cxn modelId="{D0A0CE0A-CFAC-4C01-9914-994DE41E6CDC}" type="presParOf" srcId="{5730689C-6E6C-4DEC-986E-858E562EDAC8}" destId="{90A908BA-3B0F-44F7-8315-EDE287BC50FE}" srcOrd="0" destOrd="0" presId="urn:microsoft.com/office/officeart/2008/layout/LinedList"/>
    <dgm:cxn modelId="{3A275676-2B2E-4E8F-825C-0C589DB39A94}" type="presParOf" srcId="{5730689C-6E6C-4DEC-986E-858E562EDAC8}" destId="{F79F181B-17E5-49EA-AF78-2D44A4C30909}" srcOrd="1" destOrd="0" presId="urn:microsoft.com/office/officeart/2008/layout/LinedList"/>
    <dgm:cxn modelId="{37533F91-DB97-4B72-86E0-5ACAB02A94B9}" type="presParOf" srcId="{F79F181B-17E5-49EA-AF78-2D44A4C30909}" destId="{42BC295D-F239-4086-A7B4-15A71CCEB54E}" srcOrd="0" destOrd="0" presId="urn:microsoft.com/office/officeart/2008/layout/LinedList"/>
    <dgm:cxn modelId="{D9196665-F8E2-4323-9A86-D84453ACC6E5}" type="presParOf" srcId="{F79F181B-17E5-49EA-AF78-2D44A4C30909}" destId="{B9197BB1-32CE-4E55-84A6-F4DC85342D36}"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20F8DF-348E-4946-B51E-B11885791049}"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s-ES"/>
        </a:p>
      </dgm:t>
    </dgm:pt>
    <dgm:pt modelId="{C3535DF8-2362-4D7B-9D46-A84660873618}">
      <dgm:prSet/>
      <dgm:spPr/>
      <dgm:t>
        <a:bodyPr/>
        <a:lstStyle/>
        <a:p>
          <a:pPr algn="ctr"/>
          <a:r>
            <a:rPr lang="en-US"/>
            <a:t>Diagrama de flujo de finalización del proyecto</a:t>
          </a:r>
          <a:endParaRPr lang="es-ES"/>
        </a:p>
      </dgm:t>
    </dgm:pt>
    <dgm:pt modelId="{D82966C8-972B-4F2A-8F0E-C928F02FD504}" type="parTrans" cxnId="{254A2C74-C162-49F9-8137-5503B7F8C633}">
      <dgm:prSet/>
      <dgm:spPr/>
      <dgm:t>
        <a:bodyPr/>
        <a:lstStyle/>
        <a:p>
          <a:endParaRPr lang="es-ES"/>
        </a:p>
      </dgm:t>
    </dgm:pt>
    <dgm:pt modelId="{E0B7CD80-C730-40D7-9E55-547122E23B12}" type="sibTrans" cxnId="{254A2C74-C162-49F9-8137-5503B7F8C633}">
      <dgm:prSet/>
      <dgm:spPr/>
      <dgm:t>
        <a:bodyPr/>
        <a:lstStyle/>
        <a:p>
          <a:endParaRPr lang="es-ES"/>
        </a:p>
      </dgm:t>
    </dgm:pt>
    <dgm:pt modelId="{713B3C00-74EA-4C15-BAD1-0D20D7C8F932}" type="pres">
      <dgm:prSet presAssocID="{5120F8DF-348E-4946-B51E-B11885791049}" presName="vert0" presStyleCnt="0">
        <dgm:presLayoutVars>
          <dgm:dir/>
          <dgm:animOne val="branch"/>
          <dgm:animLvl val="lvl"/>
        </dgm:presLayoutVars>
      </dgm:prSet>
      <dgm:spPr/>
    </dgm:pt>
    <dgm:pt modelId="{7C7640EF-6F10-473C-A1DF-3E65E3B731F9}" type="pres">
      <dgm:prSet presAssocID="{C3535DF8-2362-4D7B-9D46-A84660873618}" presName="thickLine" presStyleLbl="alignNode1" presStyleIdx="0" presStyleCnt="1"/>
      <dgm:spPr/>
    </dgm:pt>
    <dgm:pt modelId="{8FBEE90C-D2FE-417B-9C4D-03247F09B005}" type="pres">
      <dgm:prSet presAssocID="{C3535DF8-2362-4D7B-9D46-A84660873618}" presName="horz1" presStyleCnt="0"/>
      <dgm:spPr/>
    </dgm:pt>
    <dgm:pt modelId="{9F2A638D-152F-4A33-95A6-3AF90BEACA8A}" type="pres">
      <dgm:prSet presAssocID="{C3535DF8-2362-4D7B-9D46-A84660873618}" presName="tx1" presStyleLbl="revTx" presStyleIdx="0" presStyleCnt="1"/>
      <dgm:spPr/>
    </dgm:pt>
    <dgm:pt modelId="{EA3D960C-2D3F-4CC7-8F39-7C942EC0F3C6}" type="pres">
      <dgm:prSet presAssocID="{C3535DF8-2362-4D7B-9D46-A84660873618}" presName="vert1" presStyleCnt="0"/>
      <dgm:spPr/>
    </dgm:pt>
  </dgm:ptLst>
  <dgm:cxnLst>
    <dgm:cxn modelId="{8FFF9526-1BF7-4603-8B42-9797F0A677E2}" type="presOf" srcId="{5120F8DF-348E-4946-B51E-B11885791049}" destId="{713B3C00-74EA-4C15-BAD1-0D20D7C8F932}" srcOrd="0" destOrd="0" presId="urn:microsoft.com/office/officeart/2008/layout/LinedList"/>
    <dgm:cxn modelId="{254A2C74-C162-49F9-8137-5503B7F8C633}" srcId="{5120F8DF-348E-4946-B51E-B11885791049}" destId="{C3535DF8-2362-4D7B-9D46-A84660873618}" srcOrd="0" destOrd="0" parTransId="{D82966C8-972B-4F2A-8F0E-C928F02FD504}" sibTransId="{E0B7CD80-C730-40D7-9E55-547122E23B12}"/>
    <dgm:cxn modelId="{A9DE2597-686C-46A2-830A-C65759E81FD5}" type="presOf" srcId="{C3535DF8-2362-4D7B-9D46-A84660873618}" destId="{9F2A638D-152F-4A33-95A6-3AF90BEACA8A}" srcOrd="0" destOrd="0" presId="urn:microsoft.com/office/officeart/2008/layout/LinedList"/>
    <dgm:cxn modelId="{F59C70A7-FDB5-4F64-9CE7-D5C9FF685951}" type="presParOf" srcId="{713B3C00-74EA-4C15-BAD1-0D20D7C8F932}" destId="{7C7640EF-6F10-473C-A1DF-3E65E3B731F9}" srcOrd="0" destOrd="0" presId="urn:microsoft.com/office/officeart/2008/layout/LinedList"/>
    <dgm:cxn modelId="{F58206CA-4CDC-46AD-AEEF-7EE26A4A0340}" type="presParOf" srcId="{713B3C00-74EA-4C15-BAD1-0D20D7C8F932}" destId="{8FBEE90C-D2FE-417B-9C4D-03247F09B005}" srcOrd="1" destOrd="0" presId="urn:microsoft.com/office/officeart/2008/layout/LinedList"/>
    <dgm:cxn modelId="{CC940CAF-3504-4BFC-A715-4B32ABF4E05A}" type="presParOf" srcId="{8FBEE90C-D2FE-417B-9C4D-03247F09B005}" destId="{9F2A638D-152F-4A33-95A6-3AF90BEACA8A}" srcOrd="0" destOrd="0" presId="urn:microsoft.com/office/officeart/2008/layout/LinedList"/>
    <dgm:cxn modelId="{767DEAD5-F39E-4A53-95C6-01C3E4FEFDC4}" type="presParOf" srcId="{8FBEE90C-D2FE-417B-9C4D-03247F09B005}" destId="{EA3D960C-2D3F-4CC7-8F39-7C942EC0F3C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2B00E4-4650-4C44-9863-F61E4F29B6F6}"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s-ES"/>
        </a:p>
      </dgm:t>
    </dgm:pt>
    <dgm:pt modelId="{B1552089-DBC4-42CD-A166-7A2EF718FA00}">
      <dgm:prSet/>
      <dgm:spPr/>
      <dgm:t>
        <a:bodyPr/>
        <a:lstStyle/>
        <a:p>
          <a:pPr algn="ctr"/>
          <a:r>
            <a:rPr lang="es-ES" noProof="0"/>
            <a:t>Diagrama de flujo de entrega de informe de pruebas</a:t>
          </a:r>
        </a:p>
      </dgm:t>
    </dgm:pt>
    <dgm:pt modelId="{AF180D1E-0C04-4494-93E9-2DB0E248B508}" type="parTrans" cxnId="{B70F2EB8-A3A0-450C-AA07-1992E3F16437}">
      <dgm:prSet/>
      <dgm:spPr/>
      <dgm:t>
        <a:bodyPr/>
        <a:lstStyle/>
        <a:p>
          <a:endParaRPr lang="es-ES"/>
        </a:p>
      </dgm:t>
    </dgm:pt>
    <dgm:pt modelId="{5433CB89-55E1-4679-8547-8CCB43F5B562}" type="sibTrans" cxnId="{B70F2EB8-A3A0-450C-AA07-1992E3F16437}">
      <dgm:prSet/>
      <dgm:spPr/>
      <dgm:t>
        <a:bodyPr/>
        <a:lstStyle/>
        <a:p>
          <a:endParaRPr lang="es-ES"/>
        </a:p>
      </dgm:t>
    </dgm:pt>
    <dgm:pt modelId="{97D37975-20FC-4647-94D4-FA4A5C934504}" type="pres">
      <dgm:prSet presAssocID="{1D2B00E4-4650-4C44-9863-F61E4F29B6F6}" presName="vert0" presStyleCnt="0">
        <dgm:presLayoutVars>
          <dgm:dir/>
          <dgm:animOne val="branch"/>
          <dgm:animLvl val="lvl"/>
        </dgm:presLayoutVars>
      </dgm:prSet>
      <dgm:spPr/>
    </dgm:pt>
    <dgm:pt modelId="{711A5187-DF45-4B84-8A7A-DAC9F0D94FEB}" type="pres">
      <dgm:prSet presAssocID="{B1552089-DBC4-42CD-A166-7A2EF718FA00}" presName="thickLine" presStyleLbl="alignNode1" presStyleIdx="0" presStyleCnt="1"/>
      <dgm:spPr/>
    </dgm:pt>
    <dgm:pt modelId="{91D60C10-0C0D-4D25-8F12-520B37CEC7E0}" type="pres">
      <dgm:prSet presAssocID="{B1552089-DBC4-42CD-A166-7A2EF718FA00}" presName="horz1" presStyleCnt="0"/>
      <dgm:spPr/>
    </dgm:pt>
    <dgm:pt modelId="{CCC18D4B-67BD-4813-A07B-802658422AD0}" type="pres">
      <dgm:prSet presAssocID="{B1552089-DBC4-42CD-A166-7A2EF718FA00}" presName="tx1" presStyleLbl="revTx" presStyleIdx="0" presStyleCnt="1"/>
      <dgm:spPr/>
    </dgm:pt>
    <dgm:pt modelId="{F4F8DBBE-C985-408E-A5C8-AEFD2E9374BA}" type="pres">
      <dgm:prSet presAssocID="{B1552089-DBC4-42CD-A166-7A2EF718FA00}" presName="vert1" presStyleCnt="0"/>
      <dgm:spPr/>
    </dgm:pt>
  </dgm:ptLst>
  <dgm:cxnLst>
    <dgm:cxn modelId="{68E9AE72-B2B2-436E-8E8C-2B6BC9EB5440}" type="presOf" srcId="{1D2B00E4-4650-4C44-9863-F61E4F29B6F6}" destId="{97D37975-20FC-4647-94D4-FA4A5C934504}" srcOrd="0" destOrd="0" presId="urn:microsoft.com/office/officeart/2008/layout/LinedList"/>
    <dgm:cxn modelId="{60B2F3B2-9D47-4DBB-9DA5-B23C22DEE5D3}" type="presOf" srcId="{B1552089-DBC4-42CD-A166-7A2EF718FA00}" destId="{CCC18D4B-67BD-4813-A07B-802658422AD0}" srcOrd="0" destOrd="0" presId="urn:microsoft.com/office/officeart/2008/layout/LinedList"/>
    <dgm:cxn modelId="{B70F2EB8-A3A0-450C-AA07-1992E3F16437}" srcId="{1D2B00E4-4650-4C44-9863-F61E4F29B6F6}" destId="{B1552089-DBC4-42CD-A166-7A2EF718FA00}" srcOrd="0" destOrd="0" parTransId="{AF180D1E-0C04-4494-93E9-2DB0E248B508}" sibTransId="{5433CB89-55E1-4679-8547-8CCB43F5B562}"/>
    <dgm:cxn modelId="{3EDBBF0B-EBD2-470F-ADD3-141014391966}" type="presParOf" srcId="{97D37975-20FC-4647-94D4-FA4A5C934504}" destId="{711A5187-DF45-4B84-8A7A-DAC9F0D94FEB}" srcOrd="0" destOrd="0" presId="urn:microsoft.com/office/officeart/2008/layout/LinedList"/>
    <dgm:cxn modelId="{68F26F19-C594-48A6-8B48-5D93E4F3E424}" type="presParOf" srcId="{97D37975-20FC-4647-94D4-FA4A5C934504}" destId="{91D60C10-0C0D-4D25-8F12-520B37CEC7E0}" srcOrd="1" destOrd="0" presId="urn:microsoft.com/office/officeart/2008/layout/LinedList"/>
    <dgm:cxn modelId="{2CC7EAA2-9B38-43EE-ADC6-513814DFCDBA}" type="presParOf" srcId="{91D60C10-0C0D-4D25-8F12-520B37CEC7E0}" destId="{CCC18D4B-67BD-4813-A07B-802658422AD0}" srcOrd="0" destOrd="0" presId="urn:microsoft.com/office/officeart/2008/layout/LinedList"/>
    <dgm:cxn modelId="{9BC53E06-8E3B-459B-885E-DF10DC7B7E12}" type="presParOf" srcId="{91D60C10-0C0D-4D25-8F12-520B37CEC7E0}" destId="{F4F8DBBE-C985-408E-A5C8-AEFD2E9374BA}"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F36B2D-1E72-440B-8796-9BE341F71E45}"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s-ES"/>
        </a:p>
      </dgm:t>
    </dgm:pt>
    <dgm:pt modelId="{242650BF-2295-4953-A6B6-4060D5B0EA12}">
      <dgm:prSet custT="1"/>
      <dgm:spPr/>
      <dgm:t>
        <a:bodyPr/>
        <a:lstStyle/>
        <a:p>
          <a:r>
            <a:rPr lang="es-ES" sz="1400"/>
            <a:t>Metodología</a:t>
          </a:r>
        </a:p>
      </dgm:t>
    </dgm:pt>
    <dgm:pt modelId="{66129BE8-8F57-48A7-AC2A-FD5752196FB3}" type="parTrans" cxnId="{3501A5D5-0D95-49B7-9F23-8B6C47969C83}">
      <dgm:prSet/>
      <dgm:spPr/>
      <dgm:t>
        <a:bodyPr/>
        <a:lstStyle/>
        <a:p>
          <a:endParaRPr lang="es-ES"/>
        </a:p>
      </dgm:t>
    </dgm:pt>
    <dgm:pt modelId="{94CE3B5B-2F23-4C41-A6A6-781A3112E777}" type="sibTrans" cxnId="{3501A5D5-0D95-49B7-9F23-8B6C47969C83}">
      <dgm:prSet/>
      <dgm:spPr/>
      <dgm:t>
        <a:bodyPr/>
        <a:lstStyle/>
        <a:p>
          <a:endParaRPr lang="es-ES"/>
        </a:p>
      </dgm:t>
    </dgm:pt>
    <dgm:pt modelId="{959D2BF6-2B04-4AC8-AE76-796F4BEEEADD}">
      <dgm:prSet custT="1"/>
      <dgm:spPr/>
      <dgm:t>
        <a:bodyPr/>
        <a:lstStyle/>
        <a:p>
          <a:r>
            <a:rPr lang="es-ES" sz="1400"/>
            <a:t>Boehm + PMBOK</a:t>
          </a:r>
        </a:p>
      </dgm:t>
    </dgm:pt>
    <dgm:pt modelId="{F92D320E-69CE-496D-995D-732756DD0A8F}" type="parTrans" cxnId="{42F3AC55-74EB-4B29-832F-97FBC7EFCE6D}">
      <dgm:prSet/>
      <dgm:spPr/>
      <dgm:t>
        <a:bodyPr/>
        <a:lstStyle/>
        <a:p>
          <a:endParaRPr lang="es-ES"/>
        </a:p>
      </dgm:t>
    </dgm:pt>
    <dgm:pt modelId="{6FF30E75-1631-4232-8A97-5E4D625E64AC}" type="sibTrans" cxnId="{42F3AC55-74EB-4B29-832F-97FBC7EFCE6D}">
      <dgm:prSet/>
      <dgm:spPr/>
      <dgm:t>
        <a:bodyPr/>
        <a:lstStyle/>
        <a:p>
          <a:endParaRPr lang="es-ES"/>
        </a:p>
      </dgm:t>
    </dgm:pt>
    <dgm:pt modelId="{831C0917-973F-4930-BFB6-516907D8E814}">
      <dgm:prSet custT="1"/>
      <dgm:spPr/>
      <dgm:t>
        <a:bodyPr/>
        <a:lstStyle/>
        <a:p>
          <a:r>
            <a:rPr lang="es-ES" sz="1400"/>
            <a:t>Categorización</a:t>
          </a:r>
        </a:p>
      </dgm:t>
    </dgm:pt>
    <dgm:pt modelId="{26B0C44A-31F2-4C49-852A-BE917653F134}" type="parTrans" cxnId="{F18E8C11-485E-44BB-AB83-B6362B44F7E3}">
      <dgm:prSet/>
      <dgm:spPr/>
      <dgm:t>
        <a:bodyPr/>
        <a:lstStyle/>
        <a:p>
          <a:endParaRPr lang="es-ES"/>
        </a:p>
      </dgm:t>
    </dgm:pt>
    <dgm:pt modelId="{0CCB84AE-8333-48AD-B47E-B0B9EE741A84}" type="sibTrans" cxnId="{F18E8C11-485E-44BB-AB83-B6362B44F7E3}">
      <dgm:prSet/>
      <dgm:spPr/>
      <dgm:t>
        <a:bodyPr/>
        <a:lstStyle/>
        <a:p>
          <a:endParaRPr lang="es-ES"/>
        </a:p>
      </dgm:t>
    </dgm:pt>
    <dgm:pt modelId="{6845389A-60F2-4182-9814-162B8ABD073B}">
      <dgm:prSet custT="1"/>
      <dgm:spPr/>
      <dgm:t>
        <a:bodyPr/>
        <a:lstStyle/>
        <a:p>
          <a:r>
            <a:rPr lang="es-ES" sz="1400"/>
            <a:t>RBS PMBOK</a:t>
          </a:r>
        </a:p>
      </dgm:t>
    </dgm:pt>
    <dgm:pt modelId="{62047348-7C6C-47FC-8318-987D97AB273B}" type="parTrans" cxnId="{F75DDBF7-7633-4937-B126-239082E360B0}">
      <dgm:prSet/>
      <dgm:spPr/>
      <dgm:t>
        <a:bodyPr/>
        <a:lstStyle/>
        <a:p>
          <a:endParaRPr lang="es-ES"/>
        </a:p>
      </dgm:t>
    </dgm:pt>
    <dgm:pt modelId="{BBE9668D-DCDB-491D-84F7-6DC3D610DEAA}" type="sibTrans" cxnId="{F75DDBF7-7633-4937-B126-239082E360B0}">
      <dgm:prSet/>
      <dgm:spPr/>
      <dgm:t>
        <a:bodyPr/>
        <a:lstStyle/>
        <a:p>
          <a:endParaRPr lang="es-ES"/>
        </a:p>
      </dgm:t>
    </dgm:pt>
    <dgm:pt modelId="{DAB4BD0F-0016-430F-97FE-D6F1EFF38820}">
      <dgm:prSet custT="1"/>
      <dgm:spPr/>
      <dgm:t>
        <a:bodyPr/>
        <a:lstStyle/>
        <a:p>
          <a:r>
            <a:rPr lang="es-ES" sz="1400"/>
            <a:t>Negativos y Positivos</a:t>
          </a:r>
        </a:p>
      </dgm:t>
    </dgm:pt>
    <dgm:pt modelId="{4FF96C48-6A7B-4AAB-BC4B-B33A2DE3AF92}" type="parTrans" cxnId="{3B581099-2365-4C19-9931-459D6FE156CF}">
      <dgm:prSet/>
      <dgm:spPr/>
      <dgm:t>
        <a:bodyPr/>
        <a:lstStyle/>
        <a:p>
          <a:endParaRPr lang="es-ES"/>
        </a:p>
      </dgm:t>
    </dgm:pt>
    <dgm:pt modelId="{93D463C1-A473-4634-AB20-58C03DCF87F0}" type="sibTrans" cxnId="{3B581099-2365-4C19-9931-459D6FE156CF}">
      <dgm:prSet/>
      <dgm:spPr/>
      <dgm:t>
        <a:bodyPr/>
        <a:lstStyle/>
        <a:p>
          <a:endParaRPr lang="es-ES"/>
        </a:p>
      </dgm:t>
    </dgm:pt>
    <dgm:pt modelId="{EC2CDD07-1E7A-413E-8AB8-B46F8491CB16}">
      <dgm:prSet custT="1"/>
      <dgm:spPr/>
      <dgm:t>
        <a:bodyPr/>
        <a:lstStyle/>
        <a:p>
          <a:r>
            <a:rPr lang="es-ES" sz="1400"/>
            <a:t>Estrategias</a:t>
          </a:r>
        </a:p>
      </dgm:t>
    </dgm:pt>
    <dgm:pt modelId="{6CAA3F70-DB3F-493D-AFB2-C3EF2D5C1600}" type="parTrans" cxnId="{2477BB9E-3FC6-4DAF-97F3-EABABC465A91}">
      <dgm:prSet/>
      <dgm:spPr/>
      <dgm:t>
        <a:bodyPr/>
        <a:lstStyle/>
        <a:p>
          <a:endParaRPr lang="es-ES"/>
        </a:p>
      </dgm:t>
    </dgm:pt>
    <dgm:pt modelId="{B19C14E9-16D0-495B-B841-2AABDFFB345E}" type="sibTrans" cxnId="{2477BB9E-3FC6-4DAF-97F3-EABABC465A91}">
      <dgm:prSet/>
      <dgm:spPr/>
      <dgm:t>
        <a:bodyPr/>
        <a:lstStyle/>
        <a:p>
          <a:endParaRPr lang="es-ES"/>
        </a:p>
      </dgm:t>
    </dgm:pt>
    <dgm:pt modelId="{F21D90E8-CD5E-4AD8-860E-DC39A5B6DA2B}">
      <dgm:prSet custT="1"/>
      <dgm:spPr/>
      <dgm:t>
        <a:bodyPr/>
        <a:lstStyle/>
        <a:p>
          <a:r>
            <a:rPr lang="es-ES" sz="1400"/>
            <a:t>Mitigar</a:t>
          </a:r>
        </a:p>
      </dgm:t>
    </dgm:pt>
    <dgm:pt modelId="{9B036D68-C723-46A0-A7EB-156231A4AE78}" type="parTrans" cxnId="{48DD7C32-AF89-4CEE-AB59-17E1F480EB33}">
      <dgm:prSet/>
      <dgm:spPr/>
      <dgm:t>
        <a:bodyPr/>
        <a:lstStyle/>
        <a:p>
          <a:endParaRPr lang="es-ES"/>
        </a:p>
      </dgm:t>
    </dgm:pt>
    <dgm:pt modelId="{1765E020-C58D-463B-A510-238CE91FE74C}" type="sibTrans" cxnId="{48DD7C32-AF89-4CEE-AB59-17E1F480EB33}">
      <dgm:prSet/>
      <dgm:spPr/>
      <dgm:t>
        <a:bodyPr/>
        <a:lstStyle/>
        <a:p>
          <a:endParaRPr lang="es-ES"/>
        </a:p>
      </dgm:t>
    </dgm:pt>
    <dgm:pt modelId="{8F5CD3C1-CAE8-4584-BC89-0CAE49FB764A}">
      <dgm:prSet custT="1"/>
      <dgm:spPr/>
      <dgm:t>
        <a:bodyPr/>
        <a:lstStyle/>
        <a:p>
          <a:r>
            <a:rPr lang="es-ES" sz="1400"/>
            <a:t>Eliminar</a:t>
          </a:r>
        </a:p>
      </dgm:t>
    </dgm:pt>
    <dgm:pt modelId="{4E18D78D-3D6E-487D-AE96-5544591BE2AC}" type="parTrans" cxnId="{1041A9D5-8CC7-496C-84B5-BACE98EAFF24}">
      <dgm:prSet/>
      <dgm:spPr/>
      <dgm:t>
        <a:bodyPr/>
        <a:lstStyle/>
        <a:p>
          <a:endParaRPr lang="es-ES"/>
        </a:p>
      </dgm:t>
    </dgm:pt>
    <dgm:pt modelId="{338337DF-0057-404F-A6D2-7411880F5B12}" type="sibTrans" cxnId="{1041A9D5-8CC7-496C-84B5-BACE98EAFF24}">
      <dgm:prSet/>
      <dgm:spPr/>
      <dgm:t>
        <a:bodyPr/>
        <a:lstStyle/>
        <a:p>
          <a:endParaRPr lang="es-ES"/>
        </a:p>
      </dgm:t>
    </dgm:pt>
    <dgm:pt modelId="{B3C9D07F-34D7-46DC-A79D-96AEF00009C4}">
      <dgm:prSet custT="1"/>
      <dgm:spPr/>
      <dgm:t>
        <a:bodyPr/>
        <a:lstStyle/>
        <a:p>
          <a:r>
            <a:rPr lang="es-ES" sz="1400"/>
            <a:t>Transferir</a:t>
          </a:r>
        </a:p>
      </dgm:t>
    </dgm:pt>
    <dgm:pt modelId="{D5301175-4E2B-4F79-BEAC-1F0C52B1B704}" type="parTrans" cxnId="{E83F23FA-7743-4DC0-BD42-36D829454EBB}">
      <dgm:prSet/>
      <dgm:spPr/>
      <dgm:t>
        <a:bodyPr/>
        <a:lstStyle/>
        <a:p>
          <a:endParaRPr lang="es-ES"/>
        </a:p>
      </dgm:t>
    </dgm:pt>
    <dgm:pt modelId="{0E7B0114-FACA-4EBA-91AF-6163E89B4817}" type="sibTrans" cxnId="{E83F23FA-7743-4DC0-BD42-36D829454EBB}">
      <dgm:prSet/>
      <dgm:spPr/>
      <dgm:t>
        <a:bodyPr/>
        <a:lstStyle/>
        <a:p>
          <a:endParaRPr lang="es-ES"/>
        </a:p>
      </dgm:t>
    </dgm:pt>
    <dgm:pt modelId="{BA835A41-3434-4925-A9E4-DDD8F7AD3E59}">
      <dgm:prSet custT="1"/>
      <dgm:spPr/>
      <dgm:t>
        <a:bodyPr/>
        <a:lstStyle/>
        <a:p>
          <a:r>
            <a:rPr lang="es-ES" sz="1400"/>
            <a:t>Asumir</a:t>
          </a:r>
        </a:p>
      </dgm:t>
    </dgm:pt>
    <dgm:pt modelId="{09B309BF-A768-49F7-A00A-E45B68AE9E05}" type="parTrans" cxnId="{C17FADF6-20C4-46AA-837B-91639C94944D}">
      <dgm:prSet/>
      <dgm:spPr/>
      <dgm:t>
        <a:bodyPr/>
        <a:lstStyle/>
        <a:p>
          <a:endParaRPr lang="es-ES"/>
        </a:p>
      </dgm:t>
    </dgm:pt>
    <dgm:pt modelId="{BBD1F703-533A-4B75-9752-B3526E7CCED6}" type="sibTrans" cxnId="{C17FADF6-20C4-46AA-837B-91639C94944D}">
      <dgm:prSet/>
      <dgm:spPr/>
      <dgm:t>
        <a:bodyPr/>
        <a:lstStyle/>
        <a:p>
          <a:endParaRPr lang="es-ES"/>
        </a:p>
      </dgm:t>
    </dgm:pt>
    <dgm:pt modelId="{FAFBEF45-14A2-4E1E-BDD9-84A3A3131E12}">
      <dgm:prSet custT="1"/>
      <dgm:spPr/>
      <dgm:t>
        <a:bodyPr/>
        <a:lstStyle/>
        <a:p>
          <a:r>
            <a:rPr lang="es-ES" sz="1400"/>
            <a:t>Identificación</a:t>
          </a:r>
        </a:p>
      </dgm:t>
    </dgm:pt>
    <dgm:pt modelId="{2D3FEA41-CD6D-4E8A-85F9-804D910C0A35}" type="parTrans" cxnId="{F36B3535-01D7-4604-B8F4-4E926E819E5E}">
      <dgm:prSet/>
      <dgm:spPr/>
      <dgm:t>
        <a:bodyPr/>
        <a:lstStyle/>
        <a:p>
          <a:endParaRPr lang="es-ES"/>
        </a:p>
      </dgm:t>
    </dgm:pt>
    <dgm:pt modelId="{3568D3ED-9E63-4FDB-8814-62F5ADFFCF54}" type="sibTrans" cxnId="{F36B3535-01D7-4604-B8F4-4E926E819E5E}">
      <dgm:prSet/>
      <dgm:spPr/>
      <dgm:t>
        <a:bodyPr/>
        <a:lstStyle/>
        <a:p>
          <a:endParaRPr lang="es-ES"/>
        </a:p>
      </dgm:t>
    </dgm:pt>
    <dgm:pt modelId="{88DD4CDE-CC89-4AD4-BB20-55F28B1FD841}">
      <dgm:prSet custT="1"/>
      <dgm:spPr/>
      <dgm:t>
        <a:bodyPr/>
        <a:lstStyle/>
        <a:p>
          <a:r>
            <a:rPr lang="es-ES" sz="1400"/>
            <a:t>Brainstorming </a:t>
          </a:r>
        </a:p>
      </dgm:t>
    </dgm:pt>
    <dgm:pt modelId="{444E7607-8574-4352-92C3-A55CFF476098}" type="parTrans" cxnId="{F4FF08E9-0A6A-459F-A8B4-409918D5AA73}">
      <dgm:prSet/>
      <dgm:spPr/>
      <dgm:t>
        <a:bodyPr/>
        <a:lstStyle/>
        <a:p>
          <a:endParaRPr lang="es-ES"/>
        </a:p>
      </dgm:t>
    </dgm:pt>
    <dgm:pt modelId="{53574E87-C7C7-46B1-A556-767375176057}" type="sibTrans" cxnId="{F4FF08E9-0A6A-459F-A8B4-409918D5AA73}">
      <dgm:prSet/>
      <dgm:spPr/>
      <dgm:t>
        <a:bodyPr/>
        <a:lstStyle/>
        <a:p>
          <a:endParaRPr lang="es-ES"/>
        </a:p>
      </dgm:t>
    </dgm:pt>
    <dgm:pt modelId="{C4CB991A-DCB0-4506-BB0F-9CA05BD19829}">
      <dgm:prSet custT="1"/>
      <dgm:spPr/>
      <dgm:t>
        <a:bodyPr/>
        <a:lstStyle/>
        <a:p>
          <a:r>
            <a:rPr lang="es-ES" sz="1400"/>
            <a:t>Resolución</a:t>
          </a:r>
        </a:p>
      </dgm:t>
    </dgm:pt>
    <dgm:pt modelId="{CB37DF24-062F-4074-BE5A-15F984582A07}" type="parTrans" cxnId="{E94B6D96-BBC9-4B97-942E-6855566B8168}">
      <dgm:prSet/>
      <dgm:spPr/>
      <dgm:t>
        <a:bodyPr/>
        <a:lstStyle/>
        <a:p>
          <a:endParaRPr lang="es-ES"/>
        </a:p>
      </dgm:t>
    </dgm:pt>
    <dgm:pt modelId="{EFA23E96-8E83-40EF-93AF-B6CD7F5AA68B}" type="sibTrans" cxnId="{E94B6D96-BBC9-4B97-942E-6855566B8168}">
      <dgm:prSet/>
      <dgm:spPr/>
      <dgm:t>
        <a:bodyPr/>
        <a:lstStyle/>
        <a:p>
          <a:endParaRPr lang="es-ES"/>
        </a:p>
      </dgm:t>
    </dgm:pt>
    <dgm:pt modelId="{F776E705-CBE9-416C-8BEE-B05DC1CC4007}">
      <dgm:prSet custT="1"/>
      <dgm:spPr/>
      <dgm:t>
        <a:bodyPr/>
        <a:lstStyle/>
        <a:p>
          <a:r>
            <a:rPr lang="es-ES" sz="1400"/>
            <a:t>Monitorización</a:t>
          </a:r>
        </a:p>
      </dgm:t>
    </dgm:pt>
    <dgm:pt modelId="{544C137A-F7A7-4C14-A726-67FAC2067D48}" type="parTrans" cxnId="{4F75F171-206B-4175-B4D9-E186EC5E4A27}">
      <dgm:prSet/>
      <dgm:spPr/>
      <dgm:t>
        <a:bodyPr/>
        <a:lstStyle/>
        <a:p>
          <a:endParaRPr lang="es-ES"/>
        </a:p>
      </dgm:t>
    </dgm:pt>
    <dgm:pt modelId="{CB68B189-36A6-4CEA-A060-2C14F7DBB95A}" type="sibTrans" cxnId="{4F75F171-206B-4175-B4D9-E186EC5E4A27}">
      <dgm:prSet/>
      <dgm:spPr/>
      <dgm:t>
        <a:bodyPr/>
        <a:lstStyle/>
        <a:p>
          <a:endParaRPr lang="es-ES"/>
        </a:p>
      </dgm:t>
    </dgm:pt>
    <dgm:pt modelId="{7FFF07DC-48CD-47E7-BCEE-6E12F18D70CC}">
      <dgm:prSet custT="1"/>
      <dgm:spPr/>
      <dgm:t>
        <a:bodyPr/>
        <a:lstStyle/>
        <a:p>
          <a:r>
            <a:rPr lang="es-ES" sz="1400"/>
            <a:t>Respuesta implementada</a:t>
          </a:r>
        </a:p>
      </dgm:t>
    </dgm:pt>
    <dgm:pt modelId="{51CBC26F-05B8-47C3-8499-DE6F4AC1CD1F}" type="parTrans" cxnId="{D4B7B900-BABD-44A6-B7EE-FAE7B7565138}">
      <dgm:prSet/>
      <dgm:spPr/>
      <dgm:t>
        <a:bodyPr/>
        <a:lstStyle/>
        <a:p>
          <a:endParaRPr lang="es-ES"/>
        </a:p>
      </dgm:t>
    </dgm:pt>
    <dgm:pt modelId="{3E2816D1-D28C-4B46-8CC9-EB6CD6B7FB7D}" type="sibTrans" cxnId="{D4B7B900-BABD-44A6-B7EE-FAE7B7565138}">
      <dgm:prSet/>
      <dgm:spPr/>
      <dgm:t>
        <a:bodyPr/>
        <a:lstStyle/>
        <a:p>
          <a:endParaRPr lang="es-ES"/>
        </a:p>
      </dgm:t>
    </dgm:pt>
    <dgm:pt modelId="{F24C2704-3220-4ACA-89F7-F37F5731E222}">
      <dgm:prSet custT="1"/>
      <dgm:spPr/>
      <dgm:t>
        <a:bodyPr/>
        <a:lstStyle/>
        <a:p>
          <a:r>
            <a:rPr lang="es-ES" sz="1400"/>
            <a:t>Confirmación del impacto</a:t>
          </a:r>
        </a:p>
      </dgm:t>
    </dgm:pt>
    <dgm:pt modelId="{1E7EB5C7-7223-4549-8584-DC1BDF34A354}" type="parTrans" cxnId="{521DD4FF-33FF-4456-8B23-7F66EA374A64}">
      <dgm:prSet/>
      <dgm:spPr/>
      <dgm:t>
        <a:bodyPr/>
        <a:lstStyle/>
        <a:p>
          <a:endParaRPr lang="es-ES"/>
        </a:p>
      </dgm:t>
    </dgm:pt>
    <dgm:pt modelId="{BC2DA3F3-0AA3-4689-8306-DC26FA22DAFA}" type="sibTrans" cxnId="{521DD4FF-33FF-4456-8B23-7F66EA374A64}">
      <dgm:prSet/>
      <dgm:spPr/>
      <dgm:t>
        <a:bodyPr/>
        <a:lstStyle/>
        <a:p>
          <a:endParaRPr lang="es-ES"/>
        </a:p>
      </dgm:t>
    </dgm:pt>
    <dgm:pt modelId="{CC1E9DBA-1117-4359-BCA6-838488F74D2A}">
      <dgm:prSet custT="1"/>
      <dgm:spPr/>
      <dgm:t>
        <a:bodyPr/>
        <a:lstStyle/>
        <a:p>
          <a:r>
            <a:rPr lang="es-ES" sz="1400"/>
            <a:t>Revisión lista</a:t>
          </a:r>
        </a:p>
      </dgm:t>
    </dgm:pt>
    <dgm:pt modelId="{99D9974D-DB7C-4281-B6D6-1447662D9238}" type="parTrans" cxnId="{1A735E35-1FB9-4704-A59D-1EFAB6CB0C16}">
      <dgm:prSet/>
      <dgm:spPr/>
      <dgm:t>
        <a:bodyPr/>
        <a:lstStyle/>
        <a:p>
          <a:endParaRPr lang="es-ES"/>
        </a:p>
      </dgm:t>
    </dgm:pt>
    <dgm:pt modelId="{0EEE0C0A-9D49-4C23-A762-961D830FCCCE}" type="sibTrans" cxnId="{1A735E35-1FB9-4704-A59D-1EFAB6CB0C16}">
      <dgm:prSet/>
      <dgm:spPr/>
      <dgm:t>
        <a:bodyPr/>
        <a:lstStyle/>
        <a:p>
          <a:endParaRPr lang="es-ES"/>
        </a:p>
      </dgm:t>
    </dgm:pt>
    <dgm:pt modelId="{9EE00F7E-5B5B-4EE3-91C8-6CAA2C05416A}" type="pres">
      <dgm:prSet presAssocID="{37F36B2D-1E72-440B-8796-9BE341F71E45}" presName="linear" presStyleCnt="0">
        <dgm:presLayoutVars>
          <dgm:dir/>
          <dgm:animLvl val="lvl"/>
          <dgm:resizeHandles val="exact"/>
        </dgm:presLayoutVars>
      </dgm:prSet>
      <dgm:spPr/>
    </dgm:pt>
    <dgm:pt modelId="{2A860320-F350-42CD-8237-81DBD427EC16}" type="pres">
      <dgm:prSet presAssocID="{242650BF-2295-4953-A6B6-4060D5B0EA12}" presName="parentLin" presStyleCnt="0"/>
      <dgm:spPr/>
    </dgm:pt>
    <dgm:pt modelId="{D10803A4-F079-4B35-AFA3-C6F2A21B970F}" type="pres">
      <dgm:prSet presAssocID="{242650BF-2295-4953-A6B6-4060D5B0EA12}" presName="parentLeftMargin" presStyleLbl="node1" presStyleIdx="0" presStyleCnt="6"/>
      <dgm:spPr/>
    </dgm:pt>
    <dgm:pt modelId="{26E3CA4B-2D7A-4F67-8B11-004C2930B6D6}" type="pres">
      <dgm:prSet presAssocID="{242650BF-2295-4953-A6B6-4060D5B0EA12}" presName="parentText" presStyleLbl="node1" presStyleIdx="0" presStyleCnt="6">
        <dgm:presLayoutVars>
          <dgm:chMax val="0"/>
          <dgm:bulletEnabled val="1"/>
        </dgm:presLayoutVars>
      </dgm:prSet>
      <dgm:spPr/>
    </dgm:pt>
    <dgm:pt modelId="{76F061C3-D739-4F80-B655-58D3C64DE64E}" type="pres">
      <dgm:prSet presAssocID="{242650BF-2295-4953-A6B6-4060D5B0EA12}" presName="negativeSpace" presStyleCnt="0"/>
      <dgm:spPr/>
    </dgm:pt>
    <dgm:pt modelId="{3F71140E-B056-497C-A78D-8123DC6EEC9D}" type="pres">
      <dgm:prSet presAssocID="{242650BF-2295-4953-A6B6-4060D5B0EA12}" presName="childText" presStyleLbl="conFgAcc1" presStyleIdx="0" presStyleCnt="6">
        <dgm:presLayoutVars>
          <dgm:bulletEnabled val="1"/>
        </dgm:presLayoutVars>
      </dgm:prSet>
      <dgm:spPr/>
    </dgm:pt>
    <dgm:pt modelId="{8BA83876-8681-44E0-8981-FB1089F1B74E}" type="pres">
      <dgm:prSet presAssocID="{94CE3B5B-2F23-4C41-A6A6-781A3112E777}" presName="spaceBetweenRectangles" presStyleCnt="0"/>
      <dgm:spPr/>
    </dgm:pt>
    <dgm:pt modelId="{F62FA57A-51FA-409B-A41A-16B4D14FA60B}" type="pres">
      <dgm:prSet presAssocID="{831C0917-973F-4930-BFB6-516907D8E814}" presName="parentLin" presStyleCnt="0"/>
      <dgm:spPr/>
    </dgm:pt>
    <dgm:pt modelId="{0D3001DA-EB1F-43A5-8716-9F114B332078}" type="pres">
      <dgm:prSet presAssocID="{831C0917-973F-4930-BFB6-516907D8E814}" presName="parentLeftMargin" presStyleLbl="node1" presStyleIdx="0" presStyleCnt="6"/>
      <dgm:spPr/>
    </dgm:pt>
    <dgm:pt modelId="{7A921D03-378D-46D0-8E60-69BABE475DED}" type="pres">
      <dgm:prSet presAssocID="{831C0917-973F-4930-BFB6-516907D8E814}" presName="parentText" presStyleLbl="node1" presStyleIdx="1" presStyleCnt="6">
        <dgm:presLayoutVars>
          <dgm:chMax val="0"/>
          <dgm:bulletEnabled val="1"/>
        </dgm:presLayoutVars>
      </dgm:prSet>
      <dgm:spPr/>
    </dgm:pt>
    <dgm:pt modelId="{C5E6DB32-C3A0-4EC8-82E8-D2C23563D289}" type="pres">
      <dgm:prSet presAssocID="{831C0917-973F-4930-BFB6-516907D8E814}" presName="negativeSpace" presStyleCnt="0"/>
      <dgm:spPr/>
    </dgm:pt>
    <dgm:pt modelId="{0A9F4D91-2955-4594-B3D4-45897CB86660}" type="pres">
      <dgm:prSet presAssocID="{831C0917-973F-4930-BFB6-516907D8E814}" presName="childText" presStyleLbl="conFgAcc1" presStyleIdx="1" presStyleCnt="6">
        <dgm:presLayoutVars>
          <dgm:bulletEnabled val="1"/>
        </dgm:presLayoutVars>
      </dgm:prSet>
      <dgm:spPr/>
    </dgm:pt>
    <dgm:pt modelId="{E52DD02E-2664-4DA5-A89D-AD38A7997B24}" type="pres">
      <dgm:prSet presAssocID="{0CCB84AE-8333-48AD-B47E-B0B9EE741A84}" presName="spaceBetweenRectangles" presStyleCnt="0"/>
      <dgm:spPr/>
    </dgm:pt>
    <dgm:pt modelId="{99A281C6-27B9-4764-9AEE-8D88333EF668}" type="pres">
      <dgm:prSet presAssocID="{EC2CDD07-1E7A-413E-8AB8-B46F8491CB16}" presName="parentLin" presStyleCnt="0"/>
      <dgm:spPr/>
    </dgm:pt>
    <dgm:pt modelId="{8DE5A15D-B746-43BD-8A60-45C750B78190}" type="pres">
      <dgm:prSet presAssocID="{EC2CDD07-1E7A-413E-8AB8-B46F8491CB16}" presName="parentLeftMargin" presStyleLbl="node1" presStyleIdx="1" presStyleCnt="6"/>
      <dgm:spPr/>
    </dgm:pt>
    <dgm:pt modelId="{DC0E5F15-F5AA-409A-B060-B52C031FF02C}" type="pres">
      <dgm:prSet presAssocID="{EC2CDD07-1E7A-413E-8AB8-B46F8491CB16}" presName="parentText" presStyleLbl="node1" presStyleIdx="2" presStyleCnt="6">
        <dgm:presLayoutVars>
          <dgm:chMax val="0"/>
          <dgm:bulletEnabled val="1"/>
        </dgm:presLayoutVars>
      </dgm:prSet>
      <dgm:spPr/>
    </dgm:pt>
    <dgm:pt modelId="{72831C0B-D000-40EF-A275-4EA8918CDF9A}" type="pres">
      <dgm:prSet presAssocID="{EC2CDD07-1E7A-413E-8AB8-B46F8491CB16}" presName="negativeSpace" presStyleCnt="0"/>
      <dgm:spPr/>
    </dgm:pt>
    <dgm:pt modelId="{33A17BDF-287C-461B-9D3F-E39CDBAA752F}" type="pres">
      <dgm:prSet presAssocID="{EC2CDD07-1E7A-413E-8AB8-B46F8491CB16}" presName="childText" presStyleLbl="conFgAcc1" presStyleIdx="2" presStyleCnt="6">
        <dgm:presLayoutVars>
          <dgm:bulletEnabled val="1"/>
        </dgm:presLayoutVars>
      </dgm:prSet>
      <dgm:spPr/>
    </dgm:pt>
    <dgm:pt modelId="{BD4074D3-4B14-44F6-A395-438061537616}" type="pres">
      <dgm:prSet presAssocID="{B19C14E9-16D0-495B-B841-2AABDFFB345E}" presName="spaceBetweenRectangles" presStyleCnt="0"/>
      <dgm:spPr/>
    </dgm:pt>
    <dgm:pt modelId="{A0C99B4F-4E68-40A7-B74A-6529940E4FA8}" type="pres">
      <dgm:prSet presAssocID="{FAFBEF45-14A2-4E1E-BDD9-84A3A3131E12}" presName="parentLin" presStyleCnt="0"/>
      <dgm:spPr/>
    </dgm:pt>
    <dgm:pt modelId="{503498F8-B73E-4150-A997-9D6467419CB7}" type="pres">
      <dgm:prSet presAssocID="{FAFBEF45-14A2-4E1E-BDD9-84A3A3131E12}" presName="parentLeftMargin" presStyleLbl="node1" presStyleIdx="2" presStyleCnt="6"/>
      <dgm:spPr/>
    </dgm:pt>
    <dgm:pt modelId="{E55206D8-DB94-40BD-8E45-AB78B070D08D}" type="pres">
      <dgm:prSet presAssocID="{FAFBEF45-14A2-4E1E-BDD9-84A3A3131E12}" presName="parentText" presStyleLbl="node1" presStyleIdx="3" presStyleCnt="6">
        <dgm:presLayoutVars>
          <dgm:chMax val="0"/>
          <dgm:bulletEnabled val="1"/>
        </dgm:presLayoutVars>
      </dgm:prSet>
      <dgm:spPr/>
    </dgm:pt>
    <dgm:pt modelId="{F4C2209B-3FA3-43E2-8337-56E6D7A21218}" type="pres">
      <dgm:prSet presAssocID="{FAFBEF45-14A2-4E1E-BDD9-84A3A3131E12}" presName="negativeSpace" presStyleCnt="0"/>
      <dgm:spPr/>
    </dgm:pt>
    <dgm:pt modelId="{E3FA17FD-34F5-4513-9D06-3D93E7D353BC}" type="pres">
      <dgm:prSet presAssocID="{FAFBEF45-14A2-4E1E-BDD9-84A3A3131E12}" presName="childText" presStyleLbl="conFgAcc1" presStyleIdx="3" presStyleCnt="6">
        <dgm:presLayoutVars>
          <dgm:bulletEnabled val="1"/>
        </dgm:presLayoutVars>
      </dgm:prSet>
      <dgm:spPr/>
    </dgm:pt>
    <dgm:pt modelId="{78138E94-0B5E-4116-ADA8-E3AA756EFBBB}" type="pres">
      <dgm:prSet presAssocID="{3568D3ED-9E63-4FDB-8814-62F5ADFFCF54}" presName="spaceBetweenRectangles" presStyleCnt="0"/>
      <dgm:spPr/>
    </dgm:pt>
    <dgm:pt modelId="{A6C66EC4-17D2-46F7-B768-9774084713A7}" type="pres">
      <dgm:prSet presAssocID="{C4CB991A-DCB0-4506-BB0F-9CA05BD19829}" presName="parentLin" presStyleCnt="0"/>
      <dgm:spPr/>
    </dgm:pt>
    <dgm:pt modelId="{4B9CAC34-80B2-44FC-BD6F-56F4738CDF4C}" type="pres">
      <dgm:prSet presAssocID="{C4CB991A-DCB0-4506-BB0F-9CA05BD19829}" presName="parentLeftMargin" presStyleLbl="node1" presStyleIdx="3" presStyleCnt="6"/>
      <dgm:spPr/>
    </dgm:pt>
    <dgm:pt modelId="{4E16D0A9-E2FC-4ACD-8A06-F067D93CBAF5}" type="pres">
      <dgm:prSet presAssocID="{C4CB991A-DCB0-4506-BB0F-9CA05BD19829}" presName="parentText" presStyleLbl="node1" presStyleIdx="4" presStyleCnt="6">
        <dgm:presLayoutVars>
          <dgm:chMax val="0"/>
          <dgm:bulletEnabled val="1"/>
        </dgm:presLayoutVars>
      </dgm:prSet>
      <dgm:spPr/>
    </dgm:pt>
    <dgm:pt modelId="{489146B6-501E-453B-97E8-2D1F3430FC7A}" type="pres">
      <dgm:prSet presAssocID="{C4CB991A-DCB0-4506-BB0F-9CA05BD19829}" presName="negativeSpace" presStyleCnt="0"/>
      <dgm:spPr/>
    </dgm:pt>
    <dgm:pt modelId="{4A5D2D57-2CF0-477B-9B29-4720549AFDC4}" type="pres">
      <dgm:prSet presAssocID="{C4CB991A-DCB0-4506-BB0F-9CA05BD19829}" presName="childText" presStyleLbl="conFgAcc1" presStyleIdx="4" presStyleCnt="6">
        <dgm:presLayoutVars>
          <dgm:bulletEnabled val="1"/>
        </dgm:presLayoutVars>
      </dgm:prSet>
      <dgm:spPr/>
    </dgm:pt>
    <dgm:pt modelId="{7EA1BF5D-3671-4E68-8BDB-42527995852B}" type="pres">
      <dgm:prSet presAssocID="{EFA23E96-8E83-40EF-93AF-B6CD7F5AA68B}" presName="spaceBetweenRectangles" presStyleCnt="0"/>
      <dgm:spPr/>
    </dgm:pt>
    <dgm:pt modelId="{3140562F-A566-4E20-A8C2-1BDA33B41597}" type="pres">
      <dgm:prSet presAssocID="{F776E705-CBE9-416C-8BEE-B05DC1CC4007}" presName="parentLin" presStyleCnt="0"/>
      <dgm:spPr/>
    </dgm:pt>
    <dgm:pt modelId="{B4B8F570-3452-4D71-A5BC-28674409E5A4}" type="pres">
      <dgm:prSet presAssocID="{F776E705-CBE9-416C-8BEE-B05DC1CC4007}" presName="parentLeftMargin" presStyleLbl="node1" presStyleIdx="4" presStyleCnt="6"/>
      <dgm:spPr/>
    </dgm:pt>
    <dgm:pt modelId="{6B6D8C3A-1921-4363-BE18-6BBFAAE17DC8}" type="pres">
      <dgm:prSet presAssocID="{F776E705-CBE9-416C-8BEE-B05DC1CC4007}" presName="parentText" presStyleLbl="node1" presStyleIdx="5" presStyleCnt="6">
        <dgm:presLayoutVars>
          <dgm:chMax val="0"/>
          <dgm:bulletEnabled val="1"/>
        </dgm:presLayoutVars>
      </dgm:prSet>
      <dgm:spPr/>
    </dgm:pt>
    <dgm:pt modelId="{898CD4E2-6CCF-4725-9ABD-61F8AAB2D59B}" type="pres">
      <dgm:prSet presAssocID="{F776E705-CBE9-416C-8BEE-B05DC1CC4007}" presName="negativeSpace" presStyleCnt="0"/>
      <dgm:spPr/>
    </dgm:pt>
    <dgm:pt modelId="{CEA9E985-0E02-4A5B-8A84-2B1358A8D2A5}" type="pres">
      <dgm:prSet presAssocID="{F776E705-CBE9-416C-8BEE-B05DC1CC4007}" presName="childText" presStyleLbl="conFgAcc1" presStyleIdx="5" presStyleCnt="6">
        <dgm:presLayoutVars>
          <dgm:bulletEnabled val="1"/>
        </dgm:presLayoutVars>
      </dgm:prSet>
      <dgm:spPr/>
    </dgm:pt>
  </dgm:ptLst>
  <dgm:cxnLst>
    <dgm:cxn modelId="{D4B7B900-BABD-44A6-B7EE-FAE7B7565138}" srcId="{C4CB991A-DCB0-4506-BB0F-9CA05BD19829}" destId="{7FFF07DC-48CD-47E7-BCEE-6E12F18D70CC}" srcOrd="0" destOrd="0" parTransId="{51CBC26F-05B8-47C3-8499-DE6F4AC1CD1F}" sibTransId="{3E2816D1-D28C-4B46-8CC9-EB6CD6B7FB7D}"/>
    <dgm:cxn modelId="{F18E8C11-485E-44BB-AB83-B6362B44F7E3}" srcId="{37F36B2D-1E72-440B-8796-9BE341F71E45}" destId="{831C0917-973F-4930-BFB6-516907D8E814}" srcOrd="1" destOrd="0" parTransId="{26B0C44A-31F2-4C49-852A-BE917653F134}" sibTransId="{0CCB84AE-8333-48AD-B47E-B0B9EE741A84}"/>
    <dgm:cxn modelId="{7E6A111B-E107-46B3-A01F-4305D6A4A3C3}" type="presOf" srcId="{EC2CDD07-1E7A-413E-8AB8-B46F8491CB16}" destId="{8DE5A15D-B746-43BD-8A60-45C750B78190}" srcOrd="0" destOrd="0" presId="urn:microsoft.com/office/officeart/2005/8/layout/list1"/>
    <dgm:cxn modelId="{6993791E-8D18-4001-804A-E570B0CB0193}" type="presOf" srcId="{FAFBEF45-14A2-4E1E-BDD9-84A3A3131E12}" destId="{503498F8-B73E-4150-A997-9D6467419CB7}" srcOrd="0" destOrd="0" presId="urn:microsoft.com/office/officeart/2005/8/layout/list1"/>
    <dgm:cxn modelId="{48DD7C32-AF89-4CEE-AB59-17E1F480EB33}" srcId="{EC2CDD07-1E7A-413E-8AB8-B46F8491CB16}" destId="{F21D90E8-CD5E-4AD8-860E-DC39A5B6DA2B}" srcOrd="0" destOrd="0" parTransId="{9B036D68-C723-46A0-A7EB-156231A4AE78}" sibTransId="{1765E020-C58D-463B-A510-238CE91FE74C}"/>
    <dgm:cxn modelId="{F36B3535-01D7-4604-B8F4-4E926E819E5E}" srcId="{37F36B2D-1E72-440B-8796-9BE341F71E45}" destId="{FAFBEF45-14A2-4E1E-BDD9-84A3A3131E12}" srcOrd="3" destOrd="0" parTransId="{2D3FEA41-CD6D-4E8A-85F9-804D910C0A35}" sibTransId="{3568D3ED-9E63-4FDB-8814-62F5ADFFCF54}"/>
    <dgm:cxn modelId="{1A735E35-1FB9-4704-A59D-1EFAB6CB0C16}" srcId="{F776E705-CBE9-416C-8BEE-B05DC1CC4007}" destId="{CC1E9DBA-1117-4359-BCA6-838488F74D2A}" srcOrd="0" destOrd="0" parTransId="{99D9974D-DB7C-4281-B6D6-1447662D9238}" sibTransId="{0EEE0C0A-9D49-4C23-A762-961D830FCCCE}"/>
    <dgm:cxn modelId="{8147D73E-E8A6-45CA-9488-BA574A5EE62C}" type="presOf" srcId="{6845389A-60F2-4182-9814-162B8ABD073B}" destId="{0A9F4D91-2955-4594-B3D4-45897CB86660}" srcOrd="0" destOrd="0" presId="urn:microsoft.com/office/officeart/2005/8/layout/list1"/>
    <dgm:cxn modelId="{D79CF33F-1118-4C86-99E0-E75E44A4E8D0}" type="presOf" srcId="{F776E705-CBE9-416C-8BEE-B05DC1CC4007}" destId="{6B6D8C3A-1921-4363-BE18-6BBFAAE17DC8}" srcOrd="1" destOrd="0" presId="urn:microsoft.com/office/officeart/2005/8/layout/list1"/>
    <dgm:cxn modelId="{EBA56944-F8D7-4C7B-AD5E-689ACE60325F}" type="presOf" srcId="{88DD4CDE-CC89-4AD4-BB20-55F28B1FD841}" destId="{E3FA17FD-34F5-4513-9D06-3D93E7D353BC}" srcOrd="0" destOrd="0" presId="urn:microsoft.com/office/officeart/2005/8/layout/list1"/>
    <dgm:cxn modelId="{0147BA64-2A15-442F-94EC-217718DB89BA}" type="presOf" srcId="{EC2CDD07-1E7A-413E-8AB8-B46F8491CB16}" destId="{DC0E5F15-F5AA-409A-B060-B52C031FF02C}" srcOrd="1" destOrd="0" presId="urn:microsoft.com/office/officeart/2005/8/layout/list1"/>
    <dgm:cxn modelId="{7C097849-6A3C-4604-8DD3-C82A10081D2B}" type="presOf" srcId="{831C0917-973F-4930-BFB6-516907D8E814}" destId="{7A921D03-378D-46D0-8E60-69BABE475DED}" srcOrd="1" destOrd="0" presId="urn:microsoft.com/office/officeart/2005/8/layout/list1"/>
    <dgm:cxn modelId="{07C3B84D-4254-4E8F-9803-8D93D326056E}" type="presOf" srcId="{C4CB991A-DCB0-4506-BB0F-9CA05BD19829}" destId="{4E16D0A9-E2FC-4ACD-8A06-F067D93CBAF5}" srcOrd="1" destOrd="0" presId="urn:microsoft.com/office/officeart/2005/8/layout/list1"/>
    <dgm:cxn modelId="{C456EE71-B8CA-4E5B-834D-CB35DF467A2D}" type="presOf" srcId="{242650BF-2295-4953-A6B6-4060D5B0EA12}" destId="{26E3CA4B-2D7A-4F67-8B11-004C2930B6D6}" srcOrd="1" destOrd="0" presId="urn:microsoft.com/office/officeart/2005/8/layout/list1"/>
    <dgm:cxn modelId="{4F75F171-206B-4175-B4D9-E186EC5E4A27}" srcId="{37F36B2D-1E72-440B-8796-9BE341F71E45}" destId="{F776E705-CBE9-416C-8BEE-B05DC1CC4007}" srcOrd="5" destOrd="0" parTransId="{544C137A-F7A7-4C14-A726-67FAC2067D48}" sibTransId="{CB68B189-36A6-4CEA-A060-2C14F7DBB95A}"/>
    <dgm:cxn modelId="{F4B79753-F81F-43CC-A11E-3924090543CD}" type="presOf" srcId="{37F36B2D-1E72-440B-8796-9BE341F71E45}" destId="{9EE00F7E-5B5B-4EE3-91C8-6CAA2C05416A}" srcOrd="0" destOrd="0" presId="urn:microsoft.com/office/officeart/2005/8/layout/list1"/>
    <dgm:cxn modelId="{42F3AC55-74EB-4B29-832F-97FBC7EFCE6D}" srcId="{242650BF-2295-4953-A6B6-4060D5B0EA12}" destId="{959D2BF6-2B04-4AC8-AE76-796F4BEEEADD}" srcOrd="0" destOrd="0" parTransId="{F92D320E-69CE-496D-995D-732756DD0A8F}" sibTransId="{6FF30E75-1631-4232-8A97-5E4D625E64AC}"/>
    <dgm:cxn modelId="{1B574D7E-C6D7-465D-8AA7-8635BD51E557}" type="presOf" srcId="{8F5CD3C1-CAE8-4584-BC89-0CAE49FB764A}" destId="{33A17BDF-287C-461B-9D3F-E39CDBAA752F}" srcOrd="0" destOrd="1" presId="urn:microsoft.com/office/officeart/2005/8/layout/list1"/>
    <dgm:cxn modelId="{4549E48E-390C-4810-9C8D-6E74B5C0236D}" type="presOf" srcId="{DAB4BD0F-0016-430F-97FE-D6F1EFF38820}" destId="{0A9F4D91-2955-4594-B3D4-45897CB86660}" srcOrd="0" destOrd="1" presId="urn:microsoft.com/office/officeart/2005/8/layout/list1"/>
    <dgm:cxn modelId="{E94B6D96-BBC9-4B97-942E-6855566B8168}" srcId="{37F36B2D-1E72-440B-8796-9BE341F71E45}" destId="{C4CB991A-DCB0-4506-BB0F-9CA05BD19829}" srcOrd="4" destOrd="0" parTransId="{CB37DF24-062F-4074-BE5A-15F984582A07}" sibTransId="{EFA23E96-8E83-40EF-93AF-B6CD7F5AA68B}"/>
    <dgm:cxn modelId="{3B581099-2365-4C19-9931-459D6FE156CF}" srcId="{831C0917-973F-4930-BFB6-516907D8E814}" destId="{DAB4BD0F-0016-430F-97FE-D6F1EFF38820}" srcOrd="1" destOrd="0" parTransId="{4FF96C48-6A7B-4AAB-BC4B-B33A2DE3AF92}" sibTransId="{93D463C1-A473-4634-AB20-58C03DCF87F0}"/>
    <dgm:cxn modelId="{C9CF019E-AD03-4EEB-8BF6-D8EEEEFE2B4D}" type="presOf" srcId="{B3C9D07F-34D7-46DC-A79D-96AEF00009C4}" destId="{33A17BDF-287C-461B-9D3F-E39CDBAA752F}" srcOrd="0" destOrd="2" presId="urn:microsoft.com/office/officeart/2005/8/layout/list1"/>
    <dgm:cxn modelId="{8F8D9F9E-73AA-4DA3-B3B5-D4FD27069A3B}" type="presOf" srcId="{242650BF-2295-4953-A6B6-4060D5B0EA12}" destId="{D10803A4-F079-4B35-AFA3-C6F2A21B970F}" srcOrd="0" destOrd="0" presId="urn:microsoft.com/office/officeart/2005/8/layout/list1"/>
    <dgm:cxn modelId="{2477BB9E-3FC6-4DAF-97F3-EABABC465A91}" srcId="{37F36B2D-1E72-440B-8796-9BE341F71E45}" destId="{EC2CDD07-1E7A-413E-8AB8-B46F8491CB16}" srcOrd="2" destOrd="0" parTransId="{6CAA3F70-DB3F-493D-AFB2-C3EF2D5C1600}" sibTransId="{B19C14E9-16D0-495B-B841-2AABDFFB345E}"/>
    <dgm:cxn modelId="{225028A1-364D-4431-82D7-57D75757C905}" type="presOf" srcId="{959D2BF6-2B04-4AC8-AE76-796F4BEEEADD}" destId="{3F71140E-B056-497C-A78D-8123DC6EEC9D}" srcOrd="0" destOrd="0" presId="urn:microsoft.com/office/officeart/2005/8/layout/list1"/>
    <dgm:cxn modelId="{42BFB7A2-26C7-4173-8858-0DD832D5255D}" type="presOf" srcId="{F21D90E8-CD5E-4AD8-860E-DC39A5B6DA2B}" destId="{33A17BDF-287C-461B-9D3F-E39CDBAA752F}" srcOrd="0" destOrd="0" presId="urn:microsoft.com/office/officeart/2005/8/layout/list1"/>
    <dgm:cxn modelId="{DB776DAD-E1CF-46CD-ACD8-0636756A581C}" type="presOf" srcId="{F776E705-CBE9-416C-8BEE-B05DC1CC4007}" destId="{B4B8F570-3452-4D71-A5BC-28674409E5A4}" srcOrd="0" destOrd="0" presId="urn:microsoft.com/office/officeart/2005/8/layout/list1"/>
    <dgm:cxn modelId="{C5C555BC-E98B-4E41-BF5E-35356E233542}" type="presOf" srcId="{BA835A41-3434-4925-A9E4-DDD8F7AD3E59}" destId="{33A17BDF-287C-461B-9D3F-E39CDBAA752F}" srcOrd="0" destOrd="3" presId="urn:microsoft.com/office/officeart/2005/8/layout/list1"/>
    <dgm:cxn modelId="{FA4E9EC0-2A3D-4D50-83DC-9A9C98E89452}" type="presOf" srcId="{FAFBEF45-14A2-4E1E-BDD9-84A3A3131E12}" destId="{E55206D8-DB94-40BD-8E45-AB78B070D08D}" srcOrd="1" destOrd="0" presId="urn:microsoft.com/office/officeart/2005/8/layout/list1"/>
    <dgm:cxn modelId="{1F43ADC1-2E53-4E9C-9E56-A9AA666C3865}" type="presOf" srcId="{CC1E9DBA-1117-4359-BCA6-838488F74D2A}" destId="{CEA9E985-0E02-4A5B-8A84-2B1358A8D2A5}" srcOrd="0" destOrd="0" presId="urn:microsoft.com/office/officeart/2005/8/layout/list1"/>
    <dgm:cxn modelId="{BDDE12D5-4C66-4711-AEB9-8DFA9487E761}" type="presOf" srcId="{7FFF07DC-48CD-47E7-BCEE-6E12F18D70CC}" destId="{4A5D2D57-2CF0-477B-9B29-4720549AFDC4}" srcOrd="0" destOrd="0" presId="urn:microsoft.com/office/officeart/2005/8/layout/list1"/>
    <dgm:cxn modelId="{3501A5D5-0D95-49B7-9F23-8B6C47969C83}" srcId="{37F36B2D-1E72-440B-8796-9BE341F71E45}" destId="{242650BF-2295-4953-A6B6-4060D5B0EA12}" srcOrd="0" destOrd="0" parTransId="{66129BE8-8F57-48A7-AC2A-FD5752196FB3}" sibTransId="{94CE3B5B-2F23-4C41-A6A6-781A3112E777}"/>
    <dgm:cxn modelId="{1041A9D5-8CC7-496C-84B5-BACE98EAFF24}" srcId="{EC2CDD07-1E7A-413E-8AB8-B46F8491CB16}" destId="{8F5CD3C1-CAE8-4584-BC89-0CAE49FB764A}" srcOrd="1" destOrd="0" parTransId="{4E18D78D-3D6E-487D-AE96-5544591BE2AC}" sibTransId="{338337DF-0057-404F-A6D2-7411880F5B12}"/>
    <dgm:cxn modelId="{8567D5E7-119E-46DD-AF9B-3566D1487DC7}" type="presOf" srcId="{831C0917-973F-4930-BFB6-516907D8E814}" destId="{0D3001DA-EB1F-43A5-8716-9F114B332078}" srcOrd="0" destOrd="0" presId="urn:microsoft.com/office/officeart/2005/8/layout/list1"/>
    <dgm:cxn modelId="{32A773E8-B527-469D-9E98-37EEF07B53A0}" type="presOf" srcId="{C4CB991A-DCB0-4506-BB0F-9CA05BD19829}" destId="{4B9CAC34-80B2-44FC-BD6F-56F4738CDF4C}" srcOrd="0" destOrd="0" presId="urn:microsoft.com/office/officeart/2005/8/layout/list1"/>
    <dgm:cxn modelId="{F4FF08E9-0A6A-459F-A8B4-409918D5AA73}" srcId="{FAFBEF45-14A2-4E1E-BDD9-84A3A3131E12}" destId="{88DD4CDE-CC89-4AD4-BB20-55F28B1FD841}" srcOrd="0" destOrd="0" parTransId="{444E7607-8574-4352-92C3-A55CFF476098}" sibTransId="{53574E87-C7C7-46B1-A556-767375176057}"/>
    <dgm:cxn modelId="{C17FADF6-20C4-46AA-837B-91639C94944D}" srcId="{EC2CDD07-1E7A-413E-8AB8-B46F8491CB16}" destId="{BA835A41-3434-4925-A9E4-DDD8F7AD3E59}" srcOrd="3" destOrd="0" parTransId="{09B309BF-A768-49F7-A00A-E45B68AE9E05}" sibTransId="{BBD1F703-533A-4B75-9752-B3526E7CCED6}"/>
    <dgm:cxn modelId="{32A6D8F7-29E4-4C41-9C4D-4ACF1AACB815}" type="presOf" srcId="{F24C2704-3220-4ACA-89F7-F37F5731E222}" destId="{4A5D2D57-2CF0-477B-9B29-4720549AFDC4}" srcOrd="0" destOrd="1" presId="urn:microsoft.com/office/officeart/2005/8/layout/list1"/>
    <dgm:cxn modelId="{F75DDBF7-7633-4937-B126-239082E360B0}" srcId="{831C0917-973F-4930-BFB6-516907D8E814}" destId="{6845389A-60F2-4182-9814-162B8ABD073B}" srcOrd="0" destOrd="0" parTransId="{62047348-7C6C-47FC-8318-987D97AB273B}" sibTransId="{BBE9668D-DCDB-491D-84F7-6DC3D610DEAA}"/>
    <dgm:cxn modelId="{E83F23FA-7743-4DC0-BD42-36D829454EBB}" srcId="{EC2CDD07-1E7A-413E-8AB8-B46F8491CB16}" destId="{B3C9D07F-34D7-46DC-A79D-96AEF00009C4}" srcOrd="2" destOrd="0" parTransId="{D5301175-4E2B-4F79-BEAC-1F0C52B1B704}" sibTransId="{0E7B0114-FACA-4EBA-91AF-6163E89B4817}"/>
    <dgm:cxn modelId="{521DD4FF-33FF-4456-8B23-7F66EA374A64}" srcId="{C4CB991A-DCB0-4506-BB0F-9CA05BD19829}" destId="{F24C2704-3220-4ACA-89F7-F37F5731E222}" srcOrd="1" destOrd="0" parTransId="{1E7EB5C7-7223-4549-8584-DC1BDF34A354}" sibTransId="{BC2DA3F3-0AA3-4689-8306-DC26FA22DAFA}"/>
    <dgm:cxn modelId="{745899D3-ABCA-4C51-82EE-4EDBD095B3C5}" type="presParOf" srcId="{9EE00F7E-5B5B-4EE3-91C8-6CAA2C05416A}" destId="{2A860320-F350-42CD-8237-81DBD427EC16}" srcOrd="0" destOrd="0" presId="urn:microsoft.com/office/officeart/2005/8/layout/list1"/>
    <dgm:cxn modelId="{4CBED637-7CC4-41D2-982C-F5C9F41C6CE0}" type="presParOf" srcId="{2A860320-F350-42CD-8237-81DBD427EC16}" destId="{D10803A4-F079-4B35-AFA3-C6F2A21B970F}" srcOrd="0" destOrd="0" presId="urn:microsoft.com/office/officeart/2005/8/layout/list1"/>
    <dgm:cxn modelId="{CF845B52-5D76-47AD-82B8-B0708CAF4CC6}" type="presParOf" srcId="{2A860320-F350-42CD-8237-81DBD427EC16}" destId="{26E3CA4B-2D7A-4F67-8B11-004C2930B6D6}" srcOrd="1" destOrd="0" presId="urn:microsoft.com/office/officeart/2005/8/layout/list1"/>
    <dgm:cxn modelId="{B8E3E57B-75BE-49B2-83EE-7C5CC972BBB7}" type="presParOf" srcId="{9EE00F7E-5B5B-4EE3-91C8-6CAA2C05416A}" destId="{76F061C3-D739-4F80-B655-58D3C64DE64E}" srcOrd="1" destOrd="0" presId="urn:microsoft.com/office/officeart/2005/8/layout/list1"/>
    <dgm:cxn modelId="{F6FC97B1-0268-43E6-A59C-368516F2075D}" type="presParOf" srcId="{9EE00F7E-5B5B-4EE3-91C8-6CAA2C05416A}" destId="{3F71140E-B056-497C-A78D-8123DC6EEC9D}" srcOrd="2" destOrd="0" presId="urn:microsoft.com/office/officeart/2005/8/layout/list1"/>
    <dgm:cxn modelId="{C2A14478-E97A-4EA6-9889-458CFA3234EC}" type="presParOf" srcId="{9EE00F7E-5B5B-4EE3-91C8-6CAA2C05416A}" destId="{8BA83876-8681-44E0-8981-FB1089F1B74E}" srcOrd="3" destOrd="0" presId="urn:microsoft.com/office/officeart/2005/8/layout/list1"/>
    <dgm:cxn modelId="{63692CAF-C997-4B06-A1DB-83084C8E43FF}" type="presParOf" srcId="{9EE00F7E-5B5B-4EE3-91C8-6CAA2C05416A}" destId="{F62FA57A-51FA-409B-A41A-16B4D14FA60B}" srcOrd="4" destOrd="0" presId="urn:microsoft.com/office/officeart/2005/8/layout/list1"/>
    <dgm:cxn modelId="{37C85F81-7C63-4874-938B-3AC3E7B05C58}" type="presParOf" srcId="{F62FA57A-51FA-409B-A41A-16B4D14FA60B}" destId="{0D3001DA-EB1F-43A5-8716-9F114B332078}" srcOrd="0" destOrd="0" presId="urn:microsoft.com/office/officeart/2005/8/layout/list1"/>
    <dgm:cxn modelId="{8825C80E-4400-45CF-A2B9-6567CF2EFDAC}" type="presParOf" srcId="{F62FA57A-51FA-409B-A41A-16B4D14FA60B}" destId="{7A921D03-378D-46D0-8E60-69BABE475DED}" srcOrd="1" destOrd="0" presId="urn:microsoft.com/office/officeart/2005/8/layout/list1"/>
    <dgm:cxn modelId="{BD6DAE41-CCD3-4030-813F-35E9BD418319}" type="presParOf" srcId="{9EE00F7E-5B5B-4EE3-91C8-6CAA2C05416A}" destId="{C5E6DB32-C3A0-4EC8-82E8-D2C23563D289}" srcOrd="5" destOrd="0" presId="urn:microsoft.com/office/officeart/2005/8/layout/list1"/>
    <dgm:cxn modelId="{DD6585DD-3442-415B-8C06-151BB4A53421}" type="presParOf" srcId="{9EE00F7E-5B5B-4EE3-91C8-6CAA2C05416A}" destId="{0A9F4D91-2955-4594-B3D4-45897CB86660}" srcOrd="6" destOrd="0" presId="urn:microsoft.com/office/officeart/2005/8/layout/list1"/>
    <dgm:cxn modelId="{0E3DB4D8-D20F-4803-AC4F-A4B5C1663C5E}" type="presParOf" srcId="{9EE00F7E-5B5B-4EE3-91C8-6CAA2C05416A}" destId="{E52DD02E-2664-4DA5-A89D-AD38A7997B24}" srcOrd="7" destOrd="0" presId="urn:microsoft.com/office/officeart/2005/8/layout/list1"/>
    <dgm:cxn modelId="{BDF29518-5566-49BF-BD17-37C7D52ADAC6}" type="presParOf" srcId="{9EE00F7E-5B5B-4EE3-91C8-6CAA2C05416A}" destId="{99A281C6-27B9-4764-9AEE-8D88333EF668}" srcOrd="8" destOrd="0" presId="urn:microsoft.com/office/officeart/2005/8/layout/list1"/>
    <dgm:cxn modelId="{C4CF9535-27F8-46A1-9673-D8DDDDCE7664}" type="presParOf" srcId="{99A281C6-27B9-4764-9AEE-8D88333EF668}" destId="{8DE5A15D-B746-43BD-8A60-45C750B78190}" srcOrd="0" destOrd="0" presId="urn:microsoft.com/office/officeart/2005/8/layout/list1"/>
    <dgm:cxn modelId="{0D63AE67-9BCD-4AA2-B66E-D816D7C9F383}" type="presParOf" srcId="{99A281C6-27B9-4764-9AEE-8D88333EF668}" destId="{DC0E5F15-F5AA-409A-B060-B52C031FF02C}" srcOrd="1" destOrd="0" presId="urn:microsoft.com/office/officeart/2005/8/layout/list1"/>
    <dgm:cxn modelId="{B6E42418-9485-425C-B778-42378991CD85}" type="presParOf" srcId="{9EE00F7E-5B5B-4EE3-91C8-6CAA2C05416A}" destId="{72831C0B-D000-40EF-A275-4EA8918CDF9A}" srcOrd="9" destOrd="0" presId="urn:microsoft.com/office/officeart/2005/8/layout/list1"/>
    <dgm:cxn modelId="{838BFE45-7F16-4338-9399-4015E5C0F9DE}" type="presParOf" srcId="{9EE00F7E-5B5B-4EE3-91C8-6CAA2C05416A}" destId="{33A17BDF-287C-461B-9D3F-E39CDBAA752F}" srcOrd="10" destOrd="0" presId="urn:microsoft.com/office/officeart/2005/8/layout/list1"/>
    <dgm:cxn modelId="{59A2BEC6-EE12-4581-B9E9-F9833018CFFD}" type="presParOf" srcId="{9EE00F7E-5B5B-4EE3-91C8-6CAA2C05416A}" destId="{BD4074D3-4B14-44F6-A395-438061537616}" srcOrd="11" destOrd="0" presId="urn:microsoft.com/office/officeart/2005/8/layout/list1"/>
    <dgm:cxn modelId="{1F388DB8-78DD-4857-8F95-2B0FB2376D7B}" type="presParOf" srcId="{9EE00F7E-5B5B-4EE3-91C8-6CAA2C05416A}" destId="{A0C99B4F-4E68-40A7-B74A-6529940E4FA8}" srcOrd="12" destOrd="0" presId="urn:microsoft.com/office/officeart/2005/8/layout/list1"/>
    <dgm:cxn modelId="{72BC914E-D743-44F3-B90B-8DA218E3202C}" type="presParOf" srcId="{A0C99B4F-4E68-40A7-B74A-6529940E4FA8}" destId="{503498F8-B73E-4150-A997-9D6467419CB7}" srcOrd="0" destOrd="0" presId="urn:microsoft.com/office/officeart/2005/8/layout/list1"/>
    <dgm:cxn modelId="{ECD78DC5-CABE-45FA-85A1-3C5AF781337C}" type="presParOf" srcId="{A0C99B4F-4E68-40A7-B74A-6529940E4FA8}" destId="{E55206D8-DB94-40BD-8E45-AB78B070D08D}" srcOrd="1" destOrd="0" presId="urn:microsoft.com/office/officeart/2005/8/layout/list1"/>
    <dgm:cxn modelId="{EC2958DC-BC69-4045-8CBA-3D6E8EC44B85}" type="presParOf" srcId="{9EE00F7E-5B5B-4EE3-91C8-6CAA2C05416A}" destId="{F4C2209B-3FA3-43E2-8337-56E6D7A21218}" srcOrd="13" destOrd="0" presId="urn:microsoft.com/office/officeart/2005/8/layout/list1"/>
    <dgm:cxn modelId="{37D047B4-07E3-4257-805F-95AAA1040B58}" type="presParOf" srcId="{9EE00F7E-5B5B-4EE3-91C8-6CAA2C05416A}" destId="{E3FA17FD-34F5-4513-9D06-3D93E7D353BC}" srcOrd="14" destOrd="0" presId="urn:microsoft.com/office/officeart/2005/8/layout/list1"/>
    <dgm:cxn modelId="{BE5C9423-6593-4817-84B1-5A586EFF5B9D}" type="presParOf" srcId="{9EE00F7E-5B5B-4EE3-91C8-6CAA2C05416A}" destId="{78138E94-0B5E-4116-ADA8-E3AA756EFBBB}" srcOrd="15" destOrd="0" presId="urn:microsoft.com/office/officeart/2005/8/layout/list1"/>
    <dgm:cxn modelId="{0A1AFDAC-9209-4A9B-A2A1-881316569586}" type="presParOf" srcId="{9EE00F7E-5B5B-4EE3-91C8-6CAA2C05416A}" destId="{A6C66EC4-17D2-46F7-B768-9774084713A7}" srcOrd="16" destOrd="0" presId="urn:microsoft.com/office/officeart/2005/8/layout/list1"/>
    <dgm:cxn modelId="{FE592F34-71B0-4AF9-BD3C-B81525B1AEED}" type="presParOf" srcId="{A6C66EC4-17D2-46F7-B768-9774084713A7}" destId="{4B9CAC34-80B2-44FC-BD6F-56F4738CDF4C}" srcOrd="0" destOrd="0" presId="urn:microsoft.com/office/officeart/2005/8/layout/list1"/>
    <dgm:cxn modelId="{576A5F22-A365-4204-8E15-70515AAE0316}" type="presParOf" srcId="{A6C66EC4-17D2-46F7-B768-9774084713A7}" destId="{4E16D0A9-E2FC-4ACD-8A06-F067D93CBAF5}" srcOrd="1" destOrd="0" presId="urn:microsoft.com/office/officeart/2005/8/layout/list1"/>
    <dgm:cxn modelId="{DC6B5DBF-8DD3-44FD-9567-7D4639DDA27B}" type="presParOf" srcId="{9EE00F7E-5B5B-4EE3-91C8-6CAA2C05416A}" destId="{489146B6-501E-453B-97E8-2D1F3430FC7A}" srcOrd="17" destOrd="0" presId="urn:microsoft.com/office/officeart/2005/8/layout/list1"/>
    <dgm:cxn modelId="{60F80BB8-EBBF-4CFB-8AD5-36BCBF12F8A0}" type="presParOf" srcId="{9EE00F7E-5B5B-4EE3-91C8-6CAA2C05416A}" destId="{4A5D2D57-2CF0-477B-9B29-4720549AFDC4}" srcOrd="18" destOrd="0" presId="urn:microsoft.com/office/officeart/2005/8/layout/list1"/>
    <dgm:cxn modelId="{8D89B24F-4723-41FE-BC2A-BC30301EA19D}" type="presParOf" srcId="{9EE00F7E-5B5B-4EE3-91C8-6CAA2C05416A}" destId="{7EA1BF5D-3671-4E68-8BDB-42527995852B}" srcOrd="19" destOrd="0" presId="urn:microsoft.com/office/officeart/2005/8/layout/list1"/>
    <dgm:cxn modelId="{9E1114A7-C27B-4820-AD0B-CA43AB203288}" type="presParOf" srcId="{9EE00F7E-5B5B-4EE3-91C8-6CAA2C05416A}" destId="{3140562F-A566-4E20-A8C2-1BDA33B41597}" srcOrd="20" destOrd="0" presId="urn:microsoft.com/office/officeart/2005/8/layout/list1"/>
    <dgm:cxn modelId="{A9AAE3C6-3207-4BF0-B565-FD3A17DA98FB}" type="presParOf" srcId="{3140562F-A566-4E20-A8C2-1BDA33B41597}" destId="{B4B8F570-3452-4D71-A5BC-28674409E5A4}" srcOrd="0" destOrd="0" presId="urn:microsoft.com/office/officeart/2005/8/layout/list1"/>
    <dgm:cxn modelId="{08E83E6C-CB80-4B62-ADB4-C962AD71C77F}" type="presParOf" srcId="{3140562F-A566-4E20-A8C2-1BDA33B41597}" destId="{6B6D8C3A-1921-4363-BE18-6BBFAAE17DC8}" srcOrd="1" destOrd="0" presId="urn:microsoft.com/office/officeart/2005/8/layout/list1"/>
    <dgm:cxn modelId="{F42C3764-98D3-45D4-BA7F-6C55EE1DEBF8}" type="presParOf" srcId="{9EE00F7E-5B5B-4EE3-91C8-6CAA2C05416A}" destId="{898CD4E2-6CCF-4725-9ABD-61F8AAB2D59B}" srcOrd="21" destOrd="0" presId="urn:microsoft.com/office/officeart/2005/8/layout/list1"/>
    <dgm:cxn modelId="{24A5831F-4E10-43CE-A117-251611E212EE}" type="presParOf" srcId="{9EE00F7E-5B5B-4EE3-91C8-6CAA2C05416A}" destId="{CEA9E985-0E02-4A5B-8A84-2B1358A8D2A5}"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526E28-E250-4168-BD42-4A4F09EC174B}" type="doc">
      <dgm:prSet loTypeId="urn:microsoft.com/office/officeart/2008/layout/VerticalAccentList" loCatId="list" qsTypeId="urn:microsoft.com/office/officeart/2005/8/quickstyle/simple1" qsCatId="simple" csTypeId="urn:microsoft.com/office/officeart/2005/8/colors/accent2_2" csCatId="accent2" phldr="1"/>
      <dgm:spPr/>
      <dgm:t>
        <a:bodyPr/>
        <a:lstStyle/>
        <a:p>
          <a:endParaRPr lang="es-ES"/>
        </a:p>
      </dgm:t>
    </dgm:pt>
    <dgm:pt modelId="{A1D58441-8268-4F8F-82AD-6B993ECDC628}">
      <dgm:prSet/>
      <dgm:spPr/>
      <dgm:t>
        <a:bodyPr/>
        <a:lstStyle/>
        <a:p>
          <a:r>
            <a:rPr lang="es-ES"/>
            <a:t>1. Consentimiento informado</a:t>
          </a:r>
        </a:p>
      </dgm:t>
    </dgm:pt>
    <dgm:pt modelId="{E2025C2C-B175-4F3F-B977-5D273DDC7687}" type="parTrans" cxnId="{BDEC6A04-E1EA-496D-B4C1-4B5D66A1EE21}">
      <dgm:prSet/>
      <dgm:spPr/>
      <dgm:t>
        <a:bodyPr/>
        <a:lstStyle/>
        <a:p>
          <a:endParaRPr lang="es-ES"/>
        </a:p>
      </dgm:t>
    </dgm:pt>
    <dgm:pt modelId="{A731DD0E-DD9B-476D-B8D4-7FB599942613}" type="sibTrans" cxnId="{BDEC6A04-E1EA-496D-B4C1-4B5D66A1EE21}">
      <dgm:prSet/>
      <dgm:spPr/>
      <dgm:t>
        <a:bodyPr/>
        <a:lstStyle/>
        <a:p>
          <a:endParaRPr lang="es-ES"/>
        </a:p>
      </dgm:t>
    </dgm:pt>
    <dgm:pt modelId="{D7CF555B-00EE-4B50-89EE-30DAD9BAFE73}">
      <dgm:prSet/>
      <dgm:spPr/>
      <dgm:t>
        <a:bodyPr/>
        <a:lstStyle/>
        <a:p>
          <a:r>
            <a:rPr lang="es-ES"/>
            <a:t>2. Seguridad de datos</a:t>
          </a:r>
        </a:p>
      </dgm:t>
    </dgm:pt>
    <dgm:pt modelId="{54DBF60F-8318-4147-B89E-46DF206F4A0D}" type="parTrans" cxnId="{DC2B5398-DF1C-4BD6-823D-0BED762BEFAB}">
      <dgm:prSet/>
      <dgm:spPr/>
      <dgm:t>
        <a:bodyPr/>
        <a:lstStyle/>
        <a:p>
          <a:endParaRPr lang="es-ES"/>
        </a:p>
      </dgm:t>
    </dgm:pt>
    <dgm:pt modelId="{516F61C5-7D2D-4087-9F5A-2F96DC359C07}" type="sibTrans" cxnId="{DC2B5398-DF1C-4BD6-823D-0BED762BEFAB}">
      <dgm:prSet/>
      <dgm:spPr/>
      <dgm:t>
        <a:bodyPr/>
        <a:lstStyle/>
        <a:p>
          <a:endParaRPr lang="es-ES"/>
        </a:p>
      </dgm:t>
    </dgm:pt>
    <dgm:pt modelId="{A236EE7E-99E2-4334-8C1F-CE27B927FD83}">
      <dgm:prSet/>
      <dgm:spPr/>
      <dgm:t>
        <a:bodyPr/>
        <a:lstStyle/>
        <a:p>
          <a:r>
            <a:rPr lang="es-ES"/>
            <a:t>3. Anonimización y Pseudonimización</a:t>
          </a:r>
        </a:p>
      </dgm:t>
    </dgm:pt>
    <dgm:pt modelId="{BC48EF4B-1FF1-449A-8BE6-E5661F324C8F}" type="parTrans" cxnId="{95AF8D3A-E09C-4E9F-AE98-7511650B229C}">
      <dgm:prSet/>
      <dgm:spPr/>
      <dgm:t>
        <a:bodyPr/>
        <a:lstStyle/>
        <a:p>
          <a:endParaRPr lang="es-ES"/>
        </a:p>
      </dgm:t>
    </dgm:pt>
    <dgm:pt modelId="{02B920AF-9449-4EA5-96E3-54EAA37FDBE3}" type="sibTrans" cxnId="{95AF8D3A-E09C-4E9F-AE98-7511650B229C}">
      <dgm:prSet/>
      <dgm:spPr/>
      <dgm:t>
        <a:bodyPr/>
        <a:lstStyle/>
        <a:p>
          <a:endParaRPr lang="es-ES"/>
        </a:p>
      </dgm:t>
    </dgm:pt>
    <dgm:pt modelId="{F6773470-0FCC-40F5-9F3C-3F4BC256382F}">
      <dgm:prSet/>
      <dgm:spPr/>
      <dgm:t>
        <a:bodyPr/>
        <a:lstStyle/>
        <a:p>
          <a:r>
            <a:rPr lang="es-ES"/>
            <a:t>4. Registro de acceso y auditoría</a:t>
          </a:r>
        </a:p>
      </dgm:t>
    </dgm:pt>
    <dgm:pt modelId="{BE2E75F8-E1D4-4EC9-9561-C1C1DD3D1163}" type="parTrans" cxnId="{758C3EE8-9EF2-4404-8560-B159714EC3DE}">
      <dgm:prSet/>
      <dgm:spPr/>
      <dgm:t>
        <a:bodyPr/>
        <a:lstStyle/>
        <a:p>
          <a:endParaRPr lang="es-ES"/>
        </a:p>
      </dgm:t>
    </dgm:pt>
    <dgm:pt modelId="{04ED1638-AB30-48D1-951D-DDE0AE100A85}" type="sibTrans" cxnId="{758C3EE8-9EF2-4404-8560-B159714EC3DE}">
      <dgm:prSet/>
      <dgm:spPr/>
      <dgm:t>
        <a:bodyPr/>
        <a:lstStyle/>
        <a:p>
          <a:endParaRPr lang="es-ES"/>
        </a:p>
      </dgm:t>
    </dgm:pt>
    <dgm:pt modelId="{E8DA4EAC-A4C4-4345-BAD0-30DAB18CBBC2}">
      <dgm:prSet/>
      <dgm:spPr/>
      <dgm:t>
        <a:bodyPr/>
        <a:lstStyle/>
        <a:p>
          <a:r>
            <a:rPr lang="es-ES"/>
            <a:t>5. Chats de usuarios</a:t>
          </a:r>
        </a:p>
      </dgm:t>
    </dgm:pt>
    <dgm:pt modelId="{128DC8A8-D7F1-42E0-B911-794D5175476D}" type="parTrans" cxnId="{C141AA74-4DED-4AEB-B610-68B2ABB32DA1}">
      <dgm:prSet/>
      <dgm:spPr/>
      <dgm:t>
        <a:bodyPr/>
        <a:lstStyle/>
        <a:p>
          <a:endParaRPr lang="es-ES"/>
        </a:p>
      </dgm:t>
    </dgm:pt>
    <dgm:pt modelId="{D2ACBA4E-1558-4654-8BD8-E0ED839FFDE3}" type="sibTrans" cxnId="{C141AA74-4DED-4AEB-B610-68B2ABB32DA1}">
      <dgm:prSet/>
      <dgm:spPr/>
      <dgm:t>
        <a:bodyPr/>
        <a:lstStyle/>
        <a:p>
          <a:endParaRPr lang="es-ES"/>
        </a:p>
      </dgm:t>
    </dgm:pt>
    <dgm:pt modelId="{8F1C5228-9CDE-4040-9BE7-BB8A7D0BA301}">
      <dgm:prSet/>
      <dgm:spPr/>
      <dgm:t>
        <a:bodyPr/>
        <a:lstStyle/>
        <a:p>
          <a:r>
            <a:rPr lang="es-ES"/>
            <a:t>6. Política de retención de datos</a:t>
          </a:r>
        </a:p>
      </dgm:t>
    </dgm:pt>
    <dgm:pt modelId="{4517AD84-124E-44B7-8F55-5AEACE3FDA84}" type="parTrans" cxnId="{E5A6889C-C492-4F82-BBD2-B56137EDD7E2}">
      <dgm:prSet/>
      <dgm:spPr/>
      <dgm:t>
        <a:bodyPr/>
        <a:lstStyle/>
        <a:p>
          <a:endParaRPr lang="es-ES"/>
        </a:p>
      </dgm:t>
    </dgm:pt>
    <dgm:pt modelId="{0F64F21E-F356-4DAF-9077-E2493B0F2F2D}" type="sibTrans" cxnId="{E5A6889C-C492-4F82-BBD2-B56137EDD7E2}">
      <dgm:prSet/>
      <dgm:spPr/>
      <dgm:t>
        <a:bodyPr/>
        <a:lstStyle/>
        <a:p>
          <a:endParaRPr lang="es-ES"/>
        </a:p>
      </dgm:t>
    </dgm:pt>
    <dgm:pt modelId="{58D7DD69-D534-4736-A2D8-25C350A6BFAD}">
      <dgm:prSet/>
      <dgm:spPr/>
      <dgm:t>
        <a:bodyPr/>
        <a:lstStyle/>
        <a:p>
          <a:r>
            <a:rPr lang="es-ES"/>
            <a:t>7. Formación y concienciación del personal</a:t>
          </a:r>
        </a:p>
      </dgm:t>
    </dgm:pt>
    <dgm:pt modelId="{E3E95883-B49E-4278-8D62-5A6ABF0D3893}" type="parTrans" cxnId="{701E8D7D-B877-4B15-BD8A-DF10FD7280E3}">
      <dgm:prSet/>
      <dgm:spPr/>
      <dgm:t>
        <a:bodyPr/>
        <a:lstStyle/>
        <a:p>
          <a:endParaRPr lang="es-ES"/>
        </a:p>
      </dgm:t>
    </dgm:pt>
    <dgm:pt modelId="{5E5F3078-4336-44B1-A01E-A776C202CE99}" type="sibTrans" cxnId="{701E8D7D-B877-4B15-BD8A-DF10FD7280E3}">
      <dgm:prSet/>
      <dgm:spPr/>
      <dgm:t>
        <a:bodyPr/>
        <a:lstStyle/>
        <a:p>
          <a:endParaRPr lang="es-ES"/>
        </a:p>
      </dgm:t>
    </dgm:pt>
    <dgm:pt modelId="{2C6BB8A0-DFDD-42A0-B037-59A376B1CDB8}">
      <dgm:prSet/>
      <dgm:spPr/>
      <dgm:t>
        <a:bodyPr/>
        <a:lstStyle/>
        <a:p>
          <a:r>
            <a:rPr lang="es-ES"/>
            <a:t>8. Notificación de Brechas de Seguridad</a:t>
          </a:r>
        </a:p>
      </dgm:t>
    </dgm:pt>
    <dgm:pt modelId="{DDBF1778-2576-4459-A7AF-E9779D8AE633}" type="parTrans" cxnId="{7549E6F1-D6D9-49A4-ADDD-8C0641B09CC4}">
      <dgm:prSet/>
      <dgm:spPr/>
      <dgm:t>
        <a:bodyPr/>
        <a:lstStyle/>
        <a:p>
          <a:endParaRPr lang="es-ES"/>
        </a:p>
      </dgm:t>
    </dgm:pt>
    <dgm:pt modelId="{136A22D5-D321-4C45-B8E3-15284938000C}" type="sibTrans" cxnId="{7549E6F1-D6D9-49A4-ADDD-8C0641B09CC4}">
      <dgm:prSet/>
      <dgm:spPr/>
      <dgm:t>
        <a:bodyPr/>
        <a:lstStyle/>
        <a:p>
          <a:endParaRPr lang="es-ES"/>
        </a:p>
      </dgm:t>
    </dgm:pt>
    <dgm:pt modelId="{A730F83A-4EC1-4F5D-9F05-0BB9C17354D6}" type="pres">
      <dgm:prSet presAssocID="{5C526E28-E250-4168-BD42-4A4F09EC174B}" presName="Name0" presStyleCnt="0">
        <dgm:presLayoutVars>
          <dgm:chMax/>
          <dgm:chPref/>
          <dgm:dir/>
        </dgm:presLayoutVars>
      </dgm:prSet>
      <dgm:spPr/>
    </dgm:pt>
    <dgm:pt modelId="{174F75E9-7EAA-41BC-9F54-C7A6A011F6E9}" type="pres">
      <dgm:prSet presAssocID="{A1D58441-8268-4F8F-82AD-6B993ECDC628}" presName="parenttextcomposite" presStyleCnt="0"/>
      <dgm:spPr/>
    </dgm:pt>
    <dgm:pt modelId="{AFDCBF2C-0046-4C4A-8963-AC78D946FD19}" type="pres">
      <dgm:prSet presAssocID="{A1D58441-8268-4F8F-82AD-6B993ECDC628}" presName="parenttext" presStyleLbl="revTx" presStyleIdx="0" presStyleCnt="8">
        <dgm:presLayoutVars>
          <dgm:chMax/>
          <dgm:chPref val="2"/>
          <dgm:bulletEnabled val="1"/>
        </dgm:presLayoutVars>
      </dgm:prSet>
      <dgm:spPr/>
    </dgm:pt>
    <dgm:pt modelId="{66DC9A2F-3715-4A03-9EDC-2B71C34BFA88}" type="pres">
      <dgm:prSet presAssocID="{A1D58441-8268-4F8F-82AD-6B993ECDC628}" presName="parallelogramComposite" presStyleCnt="0"/>
      <dgm:spPr/>
    </dgm:pt>
    <dgm:pt modelId="{6B642287-F9F4-4509-BA7C-7BCF41019AFE}" type="pres">
      <dgm:prSet presAssocID="{A1D58441-8268-4F8F-82AD-6B993ECDC628}" presName="parallelogram1" presStyleLbl="alignNode1" presStyleIdx="0" presStyleCnt="56"/>
      <dgm:spPr/>
    </dgm:pt>
    <dgm:pt modelId="{5BB9EEE2-B2C5-44B0-A091-1E033A259BF8}" type="pres">
      <dgm:prSet presAssocID="{A1D58441-8268-4F8F-82AD-6B993ECDC628}" presName="parallelogram2" presStyleLbl="alignNode1" presStyleIdx="1" presStyleCnt="56"/>
      <dgm:spPr/>
    </dgm:pt>
    <dgm:pt modelId="{D1A2E9B7-5CA1-415B-9753-8CA06D6AFC5C}" type="pres">
      <dgm:prSet presAssocID="{A1D58441-8268-4F8F-82AD-6B993ECDC628}" presName="parallelogram3" presStyleLbl="alignNode1" presStyleIdx="2" presStyleCnt="56"/>
      <dgm:spPr/>
    </dgm:pt>
    <dgm:pt modelId="{B72FAAC6-94AA-4AC8-9E3A-7DC6C1FD1BD7}" type="pres">
      <dgm:prSet presAssocID="{A1D58441-8268-4F8F-82AD-6B993ECDC628}" presName="parallelogram4" presStyleLbl="alignNode1" presStyleIdx="3" presStyleCnt="56"/>
      <dgm:spPr/>
    </dgm:pt>
    <dgm:pt modelId="{8B365F90-0582-4C0C-A569-3FC6E1BE11D3}" type="pres">
      <dgm:prSet presAssocID="{A1D58441-8268-4F8F-82AD-6B993ECDC628}" presName="parallelogram5" presStyleLbl="alignNode1" presStyleIdx="4" presStyleCnt="56"/>
      <dgm:spPr/>
    </dgm:pt>
    <dgm:pt modelId="{4179F3FB-AFA7-4863-AF51-509875F4BB37}" type="pres">
      <dgm:prSet presAssocID="{A1D58441-8268-4F8F-82AD-6B993ECDC628}" presName="parallelogram6" presStyleLbl="alignNode1" presStyleIdx="5" presStyleCnt="56"/>
      <dgm:spPr/>
    </dgm:pt>
    <dgm:pt modelId="{2C8323B1-F852-4A09-A508-3F9B9D117B4D}" type="pres">
      <dgm:prSet presAssocID="{A1D58441-8268-4F8F-82AD-6B993ECDC628}" presName="parallelogram7" presStyleLbl="alignNode1" presStyleIdx="6" presStyleCnt="56"/>
      <dgm:spPr/>
    </dgm:pt>
    <dgm:pt modelId="{5B2A3430-21FF-42C6-84F6-6525E5DE0EEC}" type="pres">
      <dgm:prSet presAssocID="{A731DD0E-DD9B-476D-B8D4-7FB599942613}" presName="sibTrans" presStyleCnt="0"/>
      <dgm:spPr/>
    </dgm:pt>
    <dgm:pt modelId="{7D5E847A-6B7E-4F22-BE25-C52FE6E9D2DF}" type="pres">
      <dgm:prSet presAssocID="{D7CF555B-00EE-4B50-89EE-30DAD9BAFE73}" presName="parenttextcomposite" presStyleCnt="0"/>
      <dgm:spPr/>
    </dgm:pt>
    <dgm:pt modelId="{8C53ED45-D21E-421B-9E00-D4DCA0D0E408}" type="pres">
      <dgm:prSet presAssocID="{D7CF555B-00EE-4B50-89EE-30DAD9BAFE73}" presName="parenttext" presStyleLbl="revTx" presStyleIdx="1" presStyleCnt="8">
        <dgm:presLayoutVars>
          <dgm:chMax/>
          <dgm:chPref val="2"/>
          <dgm:bulletEnabled val="1"/>
        </dgm:presLayoutVars>
      </dgm:prSet>
      <dgm:spPr/>
    </dgm:pt>
    <dgm:pt modelId="{BAC9B854-6A1F-46D8-815B-3036131C7070}" type="pres">
      <dgm:prSet presAssocID="{D7CF555B-00EE-4B50-89EE-30DAD9BAFE73}" presName="parallelogramComposite" presStyleCnt="0"/>
      <dgm:spPr/>
    </dgm:pt>
    <dgm:pt modelId="{AF1731DC-997C-4D27-B6BC-4D1A2CE04723}" type="pres">
      <dgm:prSet presAssocID="{D7CF555B-00EE-4B50-89EE-30DAD9BAFE73}" presName="parallelogram1" presStyleLbl="alignNode1" presStyleIdx="7" presStyleCnt="56"/>
      <dgm:spPr/>
    </dgm:pt>
    <dgm:pt modelId="{F2A80367-26EC-4DC8-9274-E19457C050D3}" type="pres">
      <dgm:prSet presAssocID="{D7CF555B-00EE-4B50-89EE-30DAD9BAFE73}" presName="parallelogram2" presStyleLbl="alignNode1" presStyleIdx="8" presStyleCnt="56"/>
      <dgm:spPr/>
    </dgm:pt>
    <dgm:pt modelId="{7D01DD80-3FDB-4F89-BBBD-F1CC40F84236}" type="pres">
      <dgm:prSet presAssocID="{D7CF555B-00EE-4B50-89EE-30DAD9BAFE73}" presName="parallelogram3" presStyleLbl="alignNode1" presStyleIdx="9" presStyleCnt="56"/>
      <dgm:spPr/>
    </dgm:pt>
    <dgm:pt modelId="{78A9B86D-0428-40FA-8226-A8423E5248E2}" type="pres">
      <dgm:prSet presAssocID="{D7CF555B-00EE-4B50-89EE-30DAD9BAFE73}" presName="parallelogram4" presStyleLbl="alignNode1" presStyleIdx="10" presStyleCnt="56"/>
      <dgm:spPr/>
    </dgm:pt>
    <dgm:pt modelId="{F010C9B2-5423-4264-ABEE-031267ECCF05}" type="pres">
      <dgm:prSet presAssocID="{D7CF555B-00EE-4B50-89EE-30DAD9BAFE73}" presName="parallelogram5" presStyleLbl="alignNode1" presStyleIdx="11" presStyleCnt="56"/>
      <dgm:spPr/>
    </dgm:pt>
    <dgm:pt modelId="{C75C52BB-41FC-4547-9A9F-68E21E506D06}" type="pres">
      <dgm:prSet presAssocID="{D7CF555B-00EE-4B50-89EE-30DAD9BAFE73}" presName="parallelogram6" presStyleLbl="alignNode1" presStyleIdx="12" presStyleCnt="56"/>
      <dgm:spPr/>
    </dgm:pt>
    <dgm:pt modelId="{7867605C-276C-46F8-8653-972B692D85D7}" type="pres">
      <dgm:prSet presAssocID="{D7CF555B-00EE-4B50-89EE-30DAD9BAFE73}" presName="parallelogram7" presStyleLbl="alignNode1" presStyleIdx="13" presStyleCnt="56"/>
      <dgm:spPr/>
    </dgm:pt>
    <dgm:pt modelId="{CFD62A9C-CC5F-4F0B-8145-D620963FF6A3}" type="pres">
      <dgm:prSet presAssocID="{516F61C5-7D2D-4087-9F5A-2F96DC359C07}" presName="sibTrans" presStyleCnt="0"/>
      <dgm:spPr/>
    </dgm:pt>
    <dgm:pt modelId="{6D75F2F9-1B84-40B0-A5F9-C12C67F0F5CD}" type="pres">
      <dgm:prSet presAssocID="{A236EE7E-99E2-4334-8C1F-CE27B927FD83}" presName="parenttextcomposite" presStyleCnt="0"/>
      <dgm:spPr/>
    </dgm:pt>
    <dgm:pt modelId="{3E7E11E1-E9DD-428A-81FA-D6B3BD6503C7}" type="pres">
      <dgm:prSet presAssocID="{A236EE7E-99E2-4334-8C1F-CE27B927FD83}" presName="parenttext" presStyleLbl="revTx" presStyleIdx="2" presStyleCnt="8">
        <dgm:presLayoutVars>
          <dgm:chMax/>
          <dgm:chPref val="2"/>
          <dgm:bulletEnabled val="1"/>
        </dgm:presLayoutVars>
      </dgm:prSet>
      <dgm:spPr/>
    </dgm:pt>
    <dgm:pt modelId="{FD7F81EF-9E26-4E0A-B011-D0558E4DA341}" type="pres">
      <dgm:prSet presAssocID="{A236EE7E-99E2-4334-8C1F-CE27B927FD83}" presName="parallelogramComposite" presStyleCnt="0"/>
      <dgm:spPr/>
    </dgm:pt>
    <dgm:pt modelId="{23C251A9-5950-4331-BD9F-92858A6989A9}" type="pres">
      <dgm:prSet presAssocID="{A236EE7E-99E2-4334-8C1F-CE27B927FD83}" presName="parallelogram1" presStyleLbl="alignNode1" presStyleIdx="14" presStyleCnt="56"/>
      <dgm:spPr/>
    </dgm:pt>
    <dgm:pt modelId="{3F3B6EFB-CA8E-4466-BB19-6CD3964077C7}" type="pres">
      <dgm:prSet presAssocID="{A236EE7E-99E2-4334-8C1F-CE27B927FD83}" presName="parallelogram2" presStyleLbl="alignNode1" presStyleIdx="15" presStyleCnt="56"/>
      <dgm:spPr/>
    </dgm:pt>
    <dgm:pt modelId="{93DEC358-C6FD-4139-8E2E-9FCEE4129838}" type="pres">
      <dgm:prSet presAssocID="{A236EE7E-99E2-4334-8C1F-CE27B927FD83}" presName="parallelogram3" presStyleLbl="alignNode1" presStyleIdx="16" presStyleCnt="56"/>
      <dgm:spPr/>
    </dgm:pt>
    <dgm:pt modelId="{40E7D606-A973-41A4-AC7C-2699FC9210F0}" type="pres">
      <dgm:prSet presAssocID="{A236EE7E-99E2-4334-8C1F-CE27B927FD83}" presName="parallelogram4" presStyleLbl="alignNode1" presStyleIdx="17" presStyleCnt="56"/>
      <dgm:spPr/>
    </dgm:pt>
    <dgm:pt modelId="{26B3F6BF-42F8-44F1-8EDC-12883CA1E65E}" type="pres">
      <dgm:prSet presAssocID="{A236EE7E-99E2-4334-8C1F-CE27B927FD83}" presName="parallelogram5" presStyleLbl="alignNode1" presStyleIdx="18" presStyleCnt="56"/>
      <dgm:spPr/>
    </dgm:pt>
    <dgm:pt modelId="{7B65A4E2-C033-43CB-B91F-DADB55EDC8CA}" type="pres">
      <dgm:prSet presAssocID="{A236EE7E-99E2-4334-8C1F-CE27B927FD83}" presName="parallelogram6" presStyleLbl="alignNode1" presStyleIdx="19" presStyleCnt="56"/>
      <dgm:spPr/>
    </dgm:pt>
    <dgm:pt modelId="{F30C6D58-F323-4EA1-A66E-4064DC0A9014}" type="pres">
      <dgm:prSet presAssocID="{A236EE7E-99E2-4334-8C1F-CE27B927FD83}" presName="parallelogram7" presStyleLbl="alignNode1" presStyleIdx="20" presStyleCnt="56"/>
      <dgm:spPr/>
    </dgm:pt>
    <dgm:pt modelId="{093B8D66-74F2-46AB-9885-AC282B2ADF9D}" type="pres">
      <dgm:prSet presAssocID="{02B920AF-9449-4EA5-96E3-54EAA37FDBE3}" presName="sibTrans" presStyleCnt="0"/>
      <dgm:spPr/>
    </dgm:pt>
    <dgm:pt modelId="{A39025E1-A7AB-4FC6-B049-4DF4AAFDE020}" type="pres">
      <dgm:prSet presAssocID="{F6773470-0FCC-40F5-9F3C-3F4BC256382F}" presName="parenttextcomposite" presStyleCnt="0"/>
      <dgm:spPr/>
    </dgm:pt>
    <dgm:pt modelId="{719E93EB-4E7B-435B-8EB9-702963BA89F5}" type="pres">
      <dgm:prSet presAssocID="{F6773470-0FCC-40F5-9F3C-3F4BC256382F}" presName="parenttext" presStyleLbl="revTx" presStyleIdx="3" presStyleCnt="8">
        <dgm:presLayoutVars>
          <dgm:chMax/>
          <dgm:chPref val="2"/>
          <dgm:bulletEnabled val="1"/>
        </dgm:presLayoutVars>
      </dgm:prSet>
      <dgm:spPr/>
    </dgm:pt>
    <dgm:pt modelId="{B5D0868C-EB84-4D00-B06F-CFFC5EDFCA89}" type="pres">
      <dgm:prSet presAssocID="{F6773470-0FCC-40F5-9F3C-3F4BC256382F}" presName="parallelogramComposite" presStyleCnt="0"/>
      <dgm:spPr/>
    </dgm:pt>
    <dgm:pt modelId="{12D5F435-394B-4779-9E6A-F03F2B22DD9A}" type="pres">
      <dgm:prSet presAssocID="{F6773470-0FCC-40F5-9F3C-3F4BC256382F}" presName="parallelogram1" presStyleLbl="alignNode1" presStyleIdx="21" presStyleCnt="56"/>
      <dgm:spPr/>
    </dgm:pt>
    <dgm:pt modelId="{7908B695-DBF4-45A3-89FF-9B84B85E3005}" type="pres">
      <dgm:prSet presAssocID="{F6773470-0FCC-40F5-9F3C-3F4BC256382F}" presName="parallelogram2" presStyleLbl="alignNode1" presStyleIdx="22" presStyleCnt="56"/>
      <dgm:spPr/>
    </dgm:pt>
    <dgm:pt modelId="{35B45BF9-7B87-4314-B49D-C7579138A014}" type="pres">
      <dgm:prSet presAssocID="{F6773470-0FCC-40F5-9F3C-3F4BC256382F}" presName="parallelogram3" presStyleLbl="alignNode1" presStyleIdx="23" presStyleCnt="56"/>
      <dgm:spPr/>
    </dgm:pt>
    <dgm:pt modelId="{72BF26CE-ED9A-49C7-828D-BF7DA61597DB}" type="pres">
      <dgm:prSet presAssocID="{F6773470-0FCC-40F5-9F3C-3F4BC256382F}" presName="parallelogram4" presStyleLbl="alignNode1" presStyleIdx="24" presStyleCnt="56"/>
      <dgm:spPr/>
    </dgm:pt>
    <dgm:pt modelId="{4B34D6B5-8783-462C-9C77-C4CC0896A0E5}" type="pres">
      <dgm:prSet presAssocID="{F6773470-0FCC-40F5-9F3C-3F4BC256382F}" presName="parallelogram5" presStyleLbl="alignNode1" presStyleIdx="25" presStyleCnt="56"/>
      <dgm:spPr/>
    </dgm:pt>
    <dgm:pt modelId="{4CB9F7E3-2D17-403F-AFB2-3AB6F37BBB7D}" type="pres">
      <dgm:prSet presAssocID="{F6773470-0FCC-40F5-9F3C-3F4BC256382F}" presName="parallelogram6" presStyleLbl="alignNode1" presStyleIdx="26" presStyleCnt="56"/>
      <dgm:spPr/>
    </dgm:pt>
    <dgm:pt modelId="{A1E64784-D44F-4703-9551-0FDC99CCD5EC}" type="pres">
      <dgm:prSet presAssocID="{F6773470-0FCC-40F5-9F3C-3F4BC256382F}" presName="parallelogram7" presStyleLbl="alignNode1" presStyleIdx="27" presStyleCnt="56"/>
      <dgm:spPr/>
    </dgm:pt>
    <dgm:pt modelId="{D52DE1EE-E756-41B0-BB29-484E1CA09D7F}" type="pres">
      <dgm:prSet presAssocID="{04ED1638-AB30-48D1-951D-DDE0AE100A85}" presName="sibTrans" presStyleCnt="0"/>
      <dgm:spPr/>
    </dgm:pt>
    <dgm:pt modelId="{1CFB1960-29C7-4D10-89CB-B14E4DAEEC62}" type="pres">
      <dgm:prSet presAssocID="{E8DA4EAC-A4C4-4345-BAD0-30DAB18CBBC2}" presName="parenttextcomposite" presStyleCnt="0"/>
      <dgm:spPr/>
    </dgm:pt>
    <dgm:pt modelId="{C37CD36B-35C2-44EE-B6DD-DFAE7DFC05C1}" type="pres">
      <dgm:prSet presAssocID="{E8DA4EAC-A4C4-4345-BAD0-30DAB18CBBC2}" presName="parenttext" presStyleLbl="revTx" presStyleIdx="4" presStyleCnt="8">
        <dgm:presLayoutVars>
          <dgm:chMax/>
          <dgm:chPref val="2"/>
          <dgm:bulletEnabled val="1"/>
        </dgm:presLayoutVars>
      </dgm:prSet>
      <dgm:spPr/>
    </dgm:pt>
    <dgm:pt modelId="{19B42AC2-B9E7-4AA6-9367-562BC235A67C}" type="pres">
      <dgm:prSet presAssocID="{E8DA4EAC-A4C4-4345-BAD0-30DAB18CBBC2}" presName="parallelogramComposite" presStyleCnt="0"/>
      <dgm:spPr/>
    </dgm:pt>
    <dgm:pt modelId="{B9DB91FD-0C70-43FC-93B0-580952959A4E}" type="pres">
      <dgm:prSet presAssocID="{E8DA4EAC-A4C4-4345-BAD0-30DAB18CBBC2}" presName="parallelogram1" presStyleLbl="alignNode1" presStyleIdx="28" presStyleCnt="56"/>
      <dgm:spPr/>
    </dgm:pt>
    <dgm:pt modelId="{2DC7EDD4-D533-4163-8DBF-E25B9BCB4F09}" type="pres">
      <dgm:prSet presAssocID="{E8DA4EAC-A4C4-4345-BAD0-30DAB18CBBC2}" presName="parallelogram2" presStyleLbl="alignNode1" presStyleIdx="29" presStyleCnt="56"/>
      <dgm:spPr/>
    </dgm:pt>
    <dgm:pt modelId="{7E278AB3-6118-44B5-9B50-D6C77B9BD575}" type="pres">
      <dgm:prSet presAssocID="{E8DA4EAC-A4C4-4345-BAD0-30DAB18CBBC2}" presName="parallelogram3" presStyleLbl="alignNode1" presStyleIdx="30" presStyleCnt="56"/>
      <dgm:spPr/>
    </dgm:pt>
    <dgm:pt modelId="{7B539678-EB38-42B2-BECE-C7DA8557BF1C}" type="pres">
      <dgm:prSet presAssocID="{E8DA4EAC-A4C4-4345-BAD0-30DAB18CBBC2}" presName="parallelogram4" presStyleLbl="alignNode1" presStyleIdx="31" presStyleCnt="56"/>
      <dgm:spPr/>
    </dgm:pt>
    <dgm:pt modelId="{56A98ED6-0525-40D5-9746-8EF50A68466C}" type="pres">
      <dgm:prSet presAssocID="{E8DA4EAC-A4C4-4345-BAD0-30DAB18CBBC2}" presName="parallelogram5" presStyleLbl="alignNode1" presStyleIdx="32" presStyleCnt="56"/>
      <dgm:spPr/>
    </dgm:pt>
    <dgm:pt modelId="{336A27E9-6F0F-4F0E-8384-EC908A7EA223}" type="pres">
      <dgm:prSet presAssocID="{E8DA4EAC-A4C4-4345-BAD0-30DAB18CBBC2}" presName="parallelogram6" presStyleLbl="alignNode1" presStyleIdx="33" presStyleCnt="56"/>
      <dgm:spPr/>
    </dgm:pt>
    <dgm:pt modelId="{A8105D93-CC59-4119-B6A7-F6D0765A60CC}" type="pres">
      <dgm:prSet presAssocID="{E8DA4EAC-A4C4-4345-BAD0-30DAB18CBBC2}" presName="parallelogram7" presStyleLbl="alignNode1" presStyleIdx="34" presStyleCnt="56"/>
      <dgm:spPr/>
    </dgm:pt>
    <dgm:pt modelId="{8848E1C0-9C95-4CC0-8C92-43157AF2F8C1}" type="pres">
      <dgm:prSet presAssocID="{D2ACBA4E-1558-4654-8BD8-E0ED839FFDE3}" presName="sibTrans" presStyleCnt="0"/>
      <dgm:spPr/>
    </dgm:pt>
    <dgm:pt modelId="{43BCFCA1-2248-4FFF-879E-B046C6C7AA5D}" type="pres">
      <dgm:prSet presAssocID="{8F1C5228-9CDE-4040-9BE7-BB8A7D0BA301}" presName="parenttextcomposite" presStyleCnt="0"/>
      <dgm:spPr/>
    </dgm:pt>
    <dgm:pt modelId="{F2714A25-F405-4069-AAB7-40F4F1745080}" type="pres">
      <dgm:prSet presAssocID="{8F1C5228-9CDE-4040-9BE7-BB8A7D0BA301}" presName="parenttext" presStyleLbl="revTx" presStyleIdx="5" presStyleCnt="8">
        <dgm:presLayoutVars>
          <dgm:chMax/>
          <dgm:chPref val="2"/>
          <dgm:bulletEnabled val="1"/>
        </dgm:presLayoutVars>
      </dgm:prSet>
      <dgm:spPr/>
    </dgm:pt>
    <dgm:pt modelId="{E6004AA4-A630-4780-8CEE-332C43F77DAB}" type="pres">
      <dgm:prSet presAssocID="{8F1C5228-9CDE-4040-9BE7-BB8A7D0BA301}" presName="parallelogramComposite" presStyleCnt="0"/>
      <dgm:spPr/>
    </dgm:pt>
    <dgm:pt modelId="{821186E0-2C98-4564-BD4C-206325C82BDF}" type="pres">
      <dgm:prSet presAssocID="{8F1C5228-9CDE-4040-9BE7-BB8A7D0BA301}" presName="parallelogram1" presStyleLbl="alignNode1" presStyleIdx="35" presStyleCnt="56"/>
      <dgm:spPr/>
    </dgm:pt>
    <dgm:pt modelId="{8482D921-7573-46AB-A808-D6FD59207C53}" type="pres">
      <dgm:prSet presAssocID="{8F1C5228-9CDE-4040-9BE7-BB8A7D0BA301}" presName="parallelogram2" presStyleLbl="alignNode1" presStyleIdx="36" presStyleCnt="56"/>
      <dgm:spPr/>
    </dgm:pt>
    <dgm:pt modelId="{4C18C4FE-0485-41D4-8798-035596D52451}" type="pres">
      <dgm:prSet presAssocID="{8F1C5228-9CDE-4040-9BE7-BB8A7D0BA301}" presName="parallelogram3" presStyleLbl="alignNode1" presStyleIdx="37" presStyleCnt="56"/>
      <dgm:spPr/>
    </dgm:pt>
    <dgm:pt modelId="{501C8D6B-D3B1-47B7-BA88-184BDFED1A8B}" type="pres">
      <dgm:prSet presAssocID="{8F1C5228-9CDE-4040-9BE7-BB8A7D0BA301}" presName="parallelogram4" presStyleLbl="alignNode1" presStyleIdx="38" presStyleCnt="56"/>
      <dgm:spPr/>
    </dgm:pt>
    <dgm:pt modelId="{08A0AF6D-54D2-4D58-8CAE-F3E026D41DA2}" type="pres">
      <dgm:prSet presAssocID="{8F1C5228-9CDE-4040-9BE7-BB8A7D0BA301}" presName="parallelogram5" presStyleLbl="alignNode1" presStyleIdx="39" presStyleCnt="56"/>
      <dgm:spPr/>
    </dgm:pt>
    <dgm:pt modelId="{F1E29F50-E288-4A08-BF69-07F2B273343C}" type="pres">
      <dgm:prSet presAssocID="{8F1C5228-9CDE-4040-9BE7-BB8A7D0BA301}" presName="parallelogram6" presStyleLbl="alignNode1" presStyleIdx="40" presStyleCnt="56"/>
      <dgm:spPr/>
    </dgm:pt>
    <dgm:pt modelId="{C40E4FAE-8C67-498B-980E-0E5312548DBA}" type="pres">
      <dgm:prSet presAssocID="{8F1C5228-9CDE-4040-9BE7-BB8A7D0BA301}" presName="parallelogram7" presStyleLbl="alignNode1" presStyleIdx="41" presStyleCnt="56"/>
      <dgm:spPr/>
    </dgm:pt>
    <dgm:pt modelId="{19734799-0D1B-4158-9BD7-49A637C70CFA}" type="pres">
      <dgm:prSet presAssocID="{0F64F21E-F356-4DAF-9077-E2493B0F2F2D}" presName="sibTrans" presStyleCnt="0"/>
      <dgm:spPr/>
    </dgm:pt>
    <dgm:pt modelId="{613EF6E0-4C71-40B2-9845-F68D1ECBFE4F}" type="pres">
      <dgm:prSet presAssocID="{58D7DD69-D534-4736-A2D8-25C350A6BFAD}" presName="parenttextcomposite" presStyleCnt="0"/>
      <dgm:spPr/>
    </dgm:pt>
    <dgm:pt modelId="{F5BBBB6B-CCB1-4C4D-8970-B8856D23C68F}" type="pres">
      <dgm:prSet presAssocID="{58D7DD69-D534-4736-A2D8-25C350A6BFAD}" presName="parenttext" presStyleLbl="revTx" presStyleIdx="6" presStyleCnt="8">
        <dgm:presLayoutVars>
          <dgm:chMax/>
          <dgm:chPref val="2"/>
          <dgm:bulletEnabled val="1"/>
        </dgm:presLayoutVars>
      </dgm:prSet>
      <dgm:spPr/>
    </dgm:pt>
    <dgm:pt modelId="{89B75774-2526-4CA9-B9E5-84CDA382C8CF}" type="pres">
      <dgm:prSet presAssocID="{58D7DD69-D534-4736-A2D8-25C350A6BFAD}" presName="parallelogramComposite" presStyleCnt="0"/>
      <dgm:spPr/>
    </dgm:pt>
    <dgm:pt modelId="{A0470C34-715E-4109-81BA-881F8CAFFAE6}" type="pres">
      <dgm:prSet presAssocID="{58D7DD69-D534-4736-A2D8-25C350A6BFAD}" presName="parallelogram1" presStyleLbl="alignNode1" presStyleIdx="42" presStyleCnt="56"/>
      <dgm:spPr/>
    </dgm:pt>
    <dgm:pt modelId="{6CEFCB8C-5893-41E2-AB2A-0AFA51481AF3}" type="pres">
      <dgm:prSet presAssocID="{58D7DD69-D534-4736-A2D8-25C350A6BFAD}" presName="parallelogram2" presStyleLbl="alignNode1" presStyleIdx="43" presStyleCnt="56"/>
      <dgm:spPr/>
    </dgm:pt>
    <dgm:pt modelId="{6EEFF8AA-72A3-444A-937D-D5C3FA123E25}" type="pres">
      <dgm:prSet presAssocID="{58D7DD69-D534-4736-A2D8-25C350A6BFAD}" presName="parallelogram3" presStyleLbl="alignNode1" presStyleIdx="44" presStyleCnt="56"/>
      <dgm:spPr/>
    </dgm:pt>
    <dgm:pt modelId="{9582B767-FB94-4709-8804-3E72B8778F01}" type="pres">
      <dgm:prSet presAssocID="{58D7DD69-D534-4736-A2D8-25C350A6BFAD}" presName="parallelogram4" presStyleLbl="alignNode1" presStyleIdx="45" presStyleCnt="56"/>
      <dgm:spPr/>
    </dgm:pt>
    <dgm:pt modelId="{789ED647-59D6-4961-AD1D-031FDB16F3EA}" type="pres">
      <dgm:prSet presAssocID="{58D7DD69-D534-4736-A2D8-25C350A6BFAD}" presName="parallelogram5" presStyleLbl="alignNode1" presStyleIdx="46" presStyleCnt="56"/>
      <dgm:spPr/>
    </dgm:pt>
    <dgm:pt modelId="{C7E0CEC8-45D6-43F6-A3C4-4AD2FA52F7E9}" type="pres">
      <dgm:prSet presAssocID="{58D7DD69-D534-4736-A2D8-25C350A6BFAD}" presName="parallelogram6" presStyleLbl="alignNode1" presStyleIdx="47" presStyleCnt="56"/>
      <dgm:spPr/>
    </dgm:pt>
    <dgm:pt modelId="{C9A23317-4654-49D8-8776-198AF9ABD02C}" type="pres">
      <dgm:prSet presAssocID="{58D7DD69-D534-4736-A2D8-25C350A6BFAD}" presName="parallelogram7" presStyleLbl="alignNode1" presStyleIdx="48" presStyleCnt="56"/>
      <dgm:spPr/>
    </dgm:pt>
    <dgm:pt modelId="{10B63115-1C81-4554-A2E0-EC596B0B61D1}" type="pres">
      <dgm:prSet presAssocID="{5E5F3078-4336-44B1-A01E-A776C202CE99}" presName="sibTrans" presStyleCnt="0"/>
      <dgm:spPr/>
    </dgm:pt>
    <dgm:pt modelId="{10118FFE-7BE4-430B-9F16-628C19E39A4D}" type="pres">
      <dgm:prSet presAssocID="{2C6BB8A0-DFDD-42A0-B037-59A376B1CDB8}" presName="parenttextcomposite" presStyleCnt="0"/>
      <dgm:spPr/>
    </dgm:pt>
    <dgm:pt modelId="{B1D36009-9EA2-4DB1-8397-997EDA86DFB4}" type="pres">
      <dgm:prSet presAssocID="{2C6BB8A0-DFDD-42A0-B037-59A376B1CDB8}" presName="parenttext" presStyleLbl="revTx" presStyleIdx="7" presStyleCnt="8">
        <dgm:presLayoutVars>
          <dgm:chMax/>
          <dgm:chPref val="2"/>
          <dgm:bulletEnabled val="1"/>
        </dgm:presLayoutVars>
      </dgm:prSet>
      <dgm:spPr/>
    </dgm:pt>
    <dgm:pt modelId="{217C88ED-BA41-45FF-88D4-39DE7037BF58}" type="pres">
      <dgm:prSet presAssocID="{2C6BB8A0-DFDD-42A0-B037-59A376B1CDB8}" presName="parallelogramComposite" presStyleCnt="0"/>
      <dgm:spPr/>
    </dgm:pt>
    <dgm:pt modelId="{FEB09836-A14F-469E-B8ED-F3EEB817BC4B}" type="pres">
      <dgm:prSet presAssocID="{2C6BB8A0-DFDD-42A0-B037-59A376B1CDB8}" presName="parallelogram1" presStyleLbl="alignNode1" presStyleIdx="49" presStyleCnt="56"/>
      <dgm:spPr/>
    </dgm:pt>
    <dgm:pt modelId="{541AAB2E-73AD-4FB3-BAF5-FDFF54A7F7D9}" type="pres">
      <dgm:prSet presAssocID="{2C6BB8A0-DFDD-42A0-B037-59A376B1CDB8}" presName="parallelogram2" presStyleLbl="alignNode1" presStyleIdx="50" presStyleCnt="56"/>
      <dgm:spPr/>
    </dgm:pt>
    <dgm:pt modelId="{4922C66B-EF47-4C6D-BF06-53BD75466B11}" type="pres">
      <dgm:prSet presAssocID="{2C6BB8A0-DFDD-42A0-B037-59A376B1CDB8}" presName="parallelogram3" presStyleLbl="alignNode1" presStyleIdx="51" presStyleCnt="56"/>
      <dgm:spPr/>
    </dgm:pt>
    <dgm:pt modelId="{9DE234DC-1D16-47E9-BB03-F2CECB771238}" type="pres">
      <dgm:prSet presAssocID="{2C6BB8A0-DFDD-42A0-B037-59A376B1CDB8}" presName="parallelogram4" presStyleLbl="alignNode1" presStyleIdx="52" presStyleCnt="56"/>
      <dgm:spPr/>
    </dgm:pt>
    <dgm:pt modelId="{49DE827F-7FFD-4BD2-9076-4907C526FDA4}" type="pres">
      <dgm:prSet presAssocID="{2C6BB8A0-DFDD-42A0-B037-59A376B1CDB8}" presName="parallelogram5" presStyleLbl="alignNode1" presStyleIdx="53" presStyleCnt="56"/>
      <dgm:spPr/>
    </dgm:pt>
    <dgm:pt modelId="{AE50FA7C-0E92-4051-9164-2EC6001DC365}" type="pres">
      <dgm:prSet presAssocID="{2C6BB8A0-DFDD-42A0-B037-59A376B1CDB8}" presName="parallelogram6" presStyleLbl="alignNode1" presStyleIdx="54" presStyleCnt="56"/>
      <dgm:spPr/>
    </dgm:pt>
    <dgm:pt modelId="{5DC52571-88F4-44AE-9E30-9703255C2E04}" type="pres">
      <dgm:prSet presAssocID="{2C6BB8A0-DFDD-42A0-B037-59A376B1CDB8}" presName="parallelogram7" presStyleLbl="alignNode1" presStyleIdx="55" presStyleCnt="56"/>
      <dgm:spPr/>
    </dgm:pt>
  </dgm:ptLst>
  <dgm:cxnLst>
    <dgm:cxn modelId="{BDEC6A04-E1EA-496D-B4C1-4B5D66A1EE21}" srcId="{5C526E28-E250-4168-BD42-4A4F09EC174B}" destId="{A1D58441-8268-4F8F-82AD-6B993ECDC628}" srcOrd="0" destOrd="0" parTransId="{E2025C2C-B175-4F3F-B977-5D273DDC7687}" sibTransId="{A731DD0E-DD9B-476D-B8D4-7FB599942613}"/>
    <dgm:cxn modelId="{585BA524-2793-48D0-B0AD-E9D9C54DA130}" type="presOf" srcId="{A236EE7E-99E2-4334-8C1F-CE27B927FD83}" destId="{3E7E11E1-E9DD-428A-81FA-D6B3BD6503C7}" srcOrd="0" destOrd="0" presId="urn:microsoft.com/office/officeart/2008/layout/VerticalAccentList"/>
    <dgm:cxn modelId="{F663EF2C-BD48-4ED8-9F9B-E1127A304389}" type="presOf" srcId="{F6773470-0FCC-40F5-9F3C-3F4BC256382F}" destId="{719E93EB-4E7B-435B-8EB9-702963BA89F5}" srcOrd="0" destOrd="0" presId="urn:microsoft.com/office/officeart/2008/layout/VerticalAccentList"/>
    <dgm:cxn modelId="{95AF8D3A-E09C-4E9F-AE98-7511650B229C}" srcId="{5C526E28-E250-4168-BD42-4A4F09EC174B}" destId="{A236EE7E-99E2-4334-8C1F-CE27B927FD83}" srcOrd="2" destOrd="0" parTransId="{BC48EF4B-1FF1-449A-8BE6-E5661F324C8F}" sibTransId="{02B920AF-9449-4EA5-96E3-54EAA37FDBE3}"/>
    <dgm:cxn modelId="{7953426F-31FE-4290-9E65-ECD3B47C9247}" type="presOf" srcId="{D7CF555B-00EE-4B50-89EE-30DAD9BAFE73}" destId="{8C53ED45-D21E-421B-9E00-D4DCA0D0E408}" srcOrd="0" destOrd="0" presId="urn:microsoft.com/office/officeart/2008/layout/VerticalAccentList"/>
    <dgm:cxn modelId="{C141AA74-4DED-4AEB-B610-68B2ABB32DA1}" srcId="{5C526E28-E250-4168-BD42-4A4F09EC174B}" destId="{E8DA4EAC-A4C4-4345-BAD0-30DAB18CBBC2}" srcOrd="4" destOrd="0" parTransId="{128DC8A8-D7F1-42E0-B911-794D5175476D}" sibTransId="{D2ACBA4E-1558-4654-8BD8-E0ED839FFDE3}"/>
    <dgm:cxn modelId="{701E8D7D-B877-4B15-BD8A-DF10FD7280E3}" srcId="{5C526E28-E250-4168-BD42-4A4F09EC174B}" destId="{58D7DD69-D534-4736-A2D8-25C350A6BFAD}" srcOrd="6" destOrd="0" parTransId="{E3E95883-B49E-4278-8D62-5A6ABF0D3893}" sibTransId="{5E5F3078-4336-44B1-A01E-A776C202CE99}"/>
    <dgm:cxn modelId="{3E514B7F-F688-4919-A7E2-E20A76957847}" type="presOf" srcId="{E8DA4EAC-A4C4-4345-BAD0-30DAB18CBBC2}" destId="{C37CD36B-35C2-44EE-B6DD-DFAE7DFC05C1}" srcOrd="0" destOrd="0" presId="urn:microsoft.com/office/officeart/2008/layout/VerticalAccentList"/>
    <dgm:cxn modelId="{DC2B5398-DF1C-4BD6-823D-0BED762BEFAB}" srcId="{5C526E28-E250-4168-BD42-4A4F09EC174B}" destId="{D7CF555B-00EE-4B50-89EE-30DAD9BAFE73}" srcOrd="1" destOrd="0" parTransId="{54DBF60F-8318-4147-B89E-46DF206F4A0D}" sibTransId="{516F61C5-7D2D-4087-9F5A-2F96DC359C07}"/>
    <dgm:cxn modelId="{E5A6889C-C492-4F82-BBD2-B56137EDD7E2}" srcId="{5C526E28-E250-4168-BD42-4A4F09EC174B}" destId="{8F1C5228-9CDE-4040-9BE7-BB8A7D0BA301}" srcOrd="5" destOrd="0" parTransId="{4517AD84-124E-44B7-8F55-5AEACE3FDA84}" sibTransId="{0F64F21E-F356-4DAF-9077-E2493B0F2F2D}"/>
    <dgm:cxn modelId="{DE8C06AE-ED92-4D31-9204-86CACE147EA9}" type="presOf" srcId="{8F1C5228-9CDE-4040-9BE7-BB8A7D0BA301}" destId="{F2714A25-F405-4069-AAB7-40F4F1745080}" srcOrd="0" destOrd="0" presId="urn:microsoft.com/office/officeart/2008/layout/VerticalAccentList"/>
    <dgm:cxn modelId="{5174FCB5-7706-4808-885D-662F4B4B0E09}" type="presOf" srcId="{A1D58441-8268-4F8F-82AD-6B993ECDC628}" destId="{AFDCBF2C-0046-4C4A-8963-AC78D946FD19}" srcOrd="0" destOrd="0" presId="urn:microsoft.com/office/officeart/2008/layout/VerticalAccentList"/>
    <dgm:cxn modelId="{44D5C0BA-09D3-4B49-9BEE-03BA8AA1DD93}" type="presOf" srcId="{58D7DD69-D534-4736-A2D8-25C350A6BFAD}" destId="{F5BBBB6B-CCB1-4C4D-8970-B8856D23C68F}" srcOrd="0" destOrd="0" presId="urn:microsoft.com/office/officeart/2008/layout/VerticalAccentList"/>
    <dgm:cxn modelId="{CA65DCC2-9F5D-4DED-887D-9B5289CF1582}" type="presOf" srcId="{2C6BB8A0-DFDD-42A0-B037-59A376B1CDB8}" destId="{B1D36009-9EA2-4DB1-8397-997EDA86DFB4}" srcOrd="0" destOrd="0" presId="urn:microsoft.com/office/officeart/2008/layout/VerticalAccentList"/>
    <dgm:cxn modelId="{758C3EE8-9EF2-4404-8560-B159714EC3DE}" srcId="{5C526E28-E250-4168-BD42-4A4F09EC174B}" destId="{F6773470-0FCC-40F5-9F3C-3F4BC256382F}" srcOrd="3" destOrd="0" parTransId="{BE2E75F8-E1D4-4EC9-9561-C1C1DD3D1163}" sibTransId="{04ED1638-AB30-48D1-951D-DDE0AE100A85}"/>
    <dgm:cxn modelId="{7549E6F1-D6D9-49A4-ADDD-8C0641B09CC4}" srcId="{5C526E28-E250-4168-BD42-4A4F09EC174B}" destId="{2C6BB8A0-DFDD-42A0-B037-59A376B1CDB8}" srcOrd="7" destOrd="0" parTransId="{DDBF1778-2576-4459-A7AF-E9779D8AE633}" sibTransId="{136A22D5-D321-4C45-B8E3-15284938000C}"/>
    <dgm:cxn modelId="{EA9AF8F1-94DE-408E-A2C8-F689484726E7}" type="presOf" srcId="{5C526E28-E250-4168-BD42-4A4F09EC174B}" destId="{A730F83A-4EC1-4F5D-9F05-0BB9C17354D6}" srcOrd="0" destOrd="0" presId="urn:microsoft.com/office/officeart/2008/layout/VerticalAccentList"/>
    <dgm:cxn modelId="{8107406A-D3B1-4B77-94AF-A48DF274C8E3}" type="presParOf" srcId="{A730F83A-4EC1-4F5D-9F05-0BB9C17354D6}" destId="{174F75E9-7EAA-41BC-9F54-C7A6A011F6E9}" srcOrd="0" destOrd="0" presId="urn:microsoft.com/office/officeart/2008/layout/VerticalAccentList"/>
    <dgm:cxn modelId="{FE687D38-E274-42AE-BEDD-1AD8C5E82C3B}" type="presParOf" srcId="{174F75E9-7EAA-41BC-9F54-C7A6A011F6E9}" destId="{AFDCBF2C-0046-4C4A-8963-AC78D946FD19}" srcOrd="0" destOrd="0" presId="urn:microsoft.com/office/officeart/2008/layout/VerticalAccentList"/>
    <dgm:cxn modelId="{0C290124-6C0A-4090-BDDC-E4005878F995}" type="presParOf" srcId="{A730F83A-4EC1-4F5D-9F05-0BB9C17354D6}" destId="{66DC9A2F-3715-4A03-9EDC-2B71C34BFA88}" srcOrd="1" destOrd="0" presId="urn:microsoft.com/office/officeart/2008/layout/VerticalAccentList"/>
    <dgm:cxn modelId="{1D6A8CEA-B6A8-4C42-8EF5-2DC97B2620C6}" type="presParOf" srcId="{66DC9A2F-3715-4A03-9EDC-2B71C34BFA88}" destId="{6B642287-F9F4-4509-BA7C-7BCF41019AFE}" srcOrd="0" destOrd="0" presId="urn:microsoft.com/office/officeart/2008/layout/VerticalAccentList"/>
    <dgm:cxn modelId="{FFDD3A77-2784-4530-A880-6F0941EF3E9C}" type="presParOf" srcId="{66DC9A2F-3715-4A03-9EDC-2B71C34BFA88}" destId="{5BB9EEE2-B2C5-44B0-A091-1E033A259BF8}" srcOrd="1" destOrd="0" presId="urn:microsoft.com/office/officeart/2008/layout/VerticalAccentList"/>
    <dgm:cxn modelId="{7E22EC30-B891-4458-A1EE-6B9FA9445217}" type="presParOf" srcId="{66DC9A2F-3715-4A03-9EDC-2B71C34BFA88}" destId="{D1A2E9B7-5CA1-415B-9753-8CA06D6AFC5C}" srcOrd="2" destOrd="0" presId="urn:microsoft.com/office/officeart/2008/layout/VerticalAccentList"/>
    <dgm:cxn modelId="{648D4A17-7B9F-4DEF-BB1B-DD58121ED4FB}" type="presParOf" srcId="{66DC9A2F-3715-4A03-9EDC-2B71C34BFA88}" destId="{B72FAAC6-94AA-4AC8-9E3A-7DC6C1FD1BD7}" srcOrd="3" destOrd="0" presId="urn:microsoft.com/office/officeart/2008/layout/VerticalAccentList"/>
    <dgm:cxn modelId="{6C61E67D-782B-466E-9E62-4469A73EA84A}" type="presParOf" srcId="{66DC9A2F-3715-4A03-9EDC-2B71C34BFA88}" destId="{8B365F90-0582-4C0C-A569-3FC6E1BE11D3}" srcOrd="4" destOrd="0" presId="urn:microsoft.com/office/officeart/2008/layout/VerticalAccentList"/>
    <dgm:cxn modelId="{D7D29BF6-C18D-4860-8EC3-17DA17D6CB9A}" type="presParOf" srcId="{66DC9A2F-3715-4A03-9EDC-2B71C34BFA88}" destId="{4179F3FB-AFA7-4863-AF51-509875F4BB37}" srcOrd="5" destOrd="0" presId="urn:microsoft.com/office/officeart/2008/layout/VerticalAccentList"/>
    <dgm:cxn modelId="{C98E7E85-93CE-4C03-8C92-784E07069DAF}" type="presParOf" srcId="{66DC9A2F-3715-4A03-9EDC-2B71C34BFA88}" destId="{2C8323B1-F852-4A09-A508-3F9B9D117B4D}" srcOrd="6" destOrd="0" presId="urn:microsoft.com/office/officeart/2008/layout/VerticalAccentList"/>
    <dgm:cxn modelId="{48F0A7D8-D384-4DDC-A491-6702143470A9}" type="presParOf" srcId="{A730F83A-4EC1-4F5D-9F05-0BB9C17354D6}" destId="{5B2A3430-21FF-42C6-84F6-6525E5DE0EEC}" srcOrd="2" destOrd="0" presId="urn:microsoft.com/office/officeart/2008/layout/VerticalAccentList"/>
    <dgm:cxn modelId="{0FD6B0AE-27C8-4BF1-8DFF-3B46CDE511A5}" type="presParOf" srcId="{A730F83A-4EC1-4F5D-9F05-0BB9C17354D6}" destId="{7D5E847A-6B7E-4F22-BE25-C52FE6E9D2DF}" srcOrd="3" destOrd="0" presId="urn:microsoft.com/office/officeart/2008/layout/VerticalAccentList"/>
    <dgm:cxn modelId="{AF2609A2-9240-4F58-8516-96888A18A998}" type="presParOf" srcId="{7D5E847A-6B7E-4F22-BE25-C52FE6E9D2DF}" destId="{8C53ED45-D21E-421B-9E00-D4DCA0D0E408}" srcOrd="0" destOrd="0" presId="urn:microsoft.com/office/officeart/2008/layout/VerticalAccentList"/>
    <dgm:cxn modelId="{0F2B7C6F-EA1B-477C-AC56-72F96B59D631}" type="presParOf" srcId="{A730F83A-4EC1-4F5D-9F05-0BB9C17354D6}" destId="{BAC9B854-6A1F-46D8-815B-3036131C7070}" srcOrd="4" destOrd="0" presId="urn:microsoft.com/office/officeart/2008/layout/VerticalAccentList"/>
    <dgm:cxn modelId="{16BF819E-EF03-4FBF-BF71-977905823931}" type="presParOf" srcId="{BAC9B854-6A1F-46D8-815B-3036131C7070}" destId="{AF1731DC-997C-4D27-B6BC-4D1A2CE04723}" srcOrd="0" destOrd="0" presId="urn:microsoft.com/office/officeart/2008/layout/VerticalAccentList"/>
    <dgm:cxn modelId="{7F1752F0-ADDD-4226-BAD5-E64CEEF4C1FC}" type="presParOf" srcId="{BAC9B854-6A1F-46D8-815B-3036131C7070}" destId="{F2A80367-26EC-4DC8-9274-E19457C050D3}" srcOrd="1" destOrd="0" presId="urn:microsoft.com/office/officeart/2008/layout/VerticalAccentList"/>
    <dgm:cxn modelId="{C60665AF-9762-4F11-BA1F-C7D5A3B929BF}" type="presParOf" srcId="{BAC9B854-6A1F-46D8-815B-3036131C7070}" destId="{7D01DD80-3FDB-4F89-BBBD-F1CC40F84236}" srcOrd="2" destOrd="0" presId="urn:microsoft.com/office/officeart/2008/layout/VerticalAccentList"/>
    <dgm:cxn modelId="{393FDA22-70D7-4319-BC87-848CE5791D91}" type="presParOf" srcId="{BAC9B854-6A1F-46D8-815B-3036131C7070}" destId="{78A9B86D-0428-40FA-8226-A8423E5248E2}" srcOrd="3" destOrd="0" presId="urn:microsoft.com/office/officeart/2008/layout/VerticalAccentList"/>
    <dgm:cxn modelId="{FB819A71-5D65-445A-88A6-CCAE6CA10B42}" type="presParOf" srcId="{BAC9B854-6A1F-46D8-815B-3036131C7070}" destId="{F010C9B2-5423-4264-ABEE-031267ECCF05}" srcOrd="4" destOrd="0" presId="urn:microsoft.com/office/officeart/2008/layout/VerticalAccentList"/>
    <dgm:cxn modelId="{C5AB642E-6FC4-46F4-BB38-04758E26FB6F}" type="presParOf" srcId="{BAC9B854-6A1F-46D8-815B-3036131C7070}" destId="{C75C52BB-41FC-4547-9A9F-68E21E506D06}" srcOrd="5" destOrd="0" presId="urn:microsoft.com/office/officeart/2008/layout/VerticalAccentList"/>
    <dgm:cxn modelId="{45DC854D-D8AA-411D-8768-97CAB3CEA2AC}" type="presParOf" srcId="{BAC9B854-6A1F-46D8-815B-3036131C7070}" destId="{7867605C-276C-46F8-8653-972B692D85D7}" srcOrd="6" destOrd="0" presId="urn:microsoft.com/office/officeart/2008/layout/VerticalAccentList"/>
    <dgm:cxn modelId="{8CF5286E-EE9B-4F6D-96C8-E3A923D69F4C}" type="presParOf" srcId="{A730F83A-4EC1-4F5D-9F05-0BB9C17354D6}" destId="{CFD62A9C-CC5F-4F0B-8145-D620963FF6A3}" srcOrd="5" destOrd="0" presId="urn:microsoft.com/office/officeart/2008/layout/VerticalAccentList"/>
    <dgm:cxn modelId="{60A98C9F-E6FF-4148-A65D-A5017AD4B33E}" type="presParOf" srcId="{A730F83A-4EC1-4F5D-9F05-0BB9C17354D6}" destId="{6D75F2F9-1B84-40B0-A5F9-C12C67F0F5CD}" srcOrd="6" destOrd="0" presId="urn:microsoft.com/office/officeart/2008/layout/VerticalAccentList"/>
    <dgm:cxn modelId="{6DC97364-205E-4AD7-8FA1-D4B5FBC17D6B}" type="presParOf" srcId="{6D75F2F9-1B84-40B0-A5F9-C12C67F0F5CD}" destId="{3E7E11E1-E9DD-428A-81FA-D6B3BD6503C7}" srcOrd="0" destOrd="0" presId="urn:microsoft.com/office/officeart/2008/layout/VerticalAccentList"/>
    <dgm:cxn modelId="{6166499B-6742-4AA1-B41B-F2859252CBC4}" type="presParOf" srcId="{A730F83A-4EC1-4F5D-9F05-0BB9C17354D6}" destId="{FD7F81EF-9E26-4E0A-B011-D0558E4DA341}" srcOrd="7" destOrd="0" presId="urn:microsoft.com/office/officeart/2008/layout/VerticalAccentList"/>
    <dgm:cxn modelId="{CE46B267-8D4D-4ACD-A910-07369AFEECB4}" type="presParOf" srcId="{FD7F81EF-9E26-4E0A-B011-D0558E4DA341}" destId="{23C251A9-5950-4331-BD9F-92858A6989A9}" srcOrd="0" destOrd="0" presId="urn:microsoft.com/office/officeart/2008/layout/VerticalAccentList"/>
    <dgm:cxn modelId="{2AB60B68-28CC-4DCB-970B-CB34BB298729}" type="presParOf" srcId="{FD7F81EF-9E26-4E0A-B011-D0558E4DA341}" destId="{3F3B6EFB-CA8E-4466-BB19-6CD3964077C7}" srcOrd="1" destOrd="0" presId="urn:microsoft.com/office/officeart/2008/layout/VerticalAccentList"/>
    <dgm:cxn modelId="{77490388-FA48-45A7-9DC6-6B041A3151BD}" type="presParOf" srcId="{FD7F81EF-9E26-4E0A-B011-D0558E4DA341}" destId="{93DEC358-C6FD-4139-8E2E-9FCEE4129838}" srcOrd="2" destOrd="0" presId="urn:microsoft.com/office/officeart/2008/layout/VerticalAccentList"/>
    <dgm:cxn modelId="{4B7CDC61-F287-485E-A1DA-CD77041251F4}" type="presParOf" srcId="{FD7F81EF-9E26-4E0A-B011-D0558E4DA341}" destId="{40E7D606-A973-41A4-AC7C-2699FC9210F0}" srcOrd="3" destOrd="0" presId="urn:microsoft.com/office/officeart/2008/layout/VerticalAccentList"/>
    <dgm:cxn modelId="{CD6D7039-1C17-4746-A3AF-411E4526EAFF}" type="presParOf" srcId="{FD7F81EF-9E26-4E0A-B011-D0558E4DA341}" destId="{26B3F6BF-42F8-44F1-8EDC-12883CA1E65E}" srcOrd="4" destOrd="0" presId="urn:microsoft.com/office/officeart/2008/layout/VerticalAccentList"/>
    <dgm:cxn modelId="{E7C5A133-D6C5-4E29-A3C7-97466BEDF559}" type="presParOf" srcId="{FD7F81EF-9E26-4E0A-B011-D0558E4DA341}" destId="{7B65A4E2-C033-43CB-B91F-DADB55EDC8CA}" srcOrd="5" destOrd="0" presId="urn:microsoft.com/office/officeart/2008/layout/VerticalAccentList"/>
    <dgm:cxn modelId="{8FF8B3BD-D649-4A36-9629-C06BFF67AA6F}" type="presParOf" srcId="{FD7F81EF-9E26-4E0A-B011-D0558E4DA341}" destId="{F30C6D58-F323-4EA1-A66E-4064DC0A9014}" srcOrd="6" destOrd="0" presId="urn:microsoft.com/office/officeart/2008/layout/VerticalAccentList"/>
    <dgm:cxn modelId="{15E47E0B-2372-4324-8E88-A8527C31C309}" type="presParOf" srcId="{A730F83A-4EC1-4F5D-9F05-0BB9C17354D6}" destId="{093B8D66-74F2-46AB-9885-AC282B2ADF9D}" srcOrd="8" destOrd="0" presId="urn:microsoft.com/office/officeart/2008/layout/VerticalAccentList"/>
    <dgm:cxn modelId="{C5997A23-8CF2-46CD-BA4D-AD5B619B59F7}" type="presParOf" srcId="{A730F83A-4EC1-4F5D-9F05-0BB9C17354D6}" destId="{A39025E1-A7AB-4FC6-B049-4DF4AAFDE020}" srcOrd="9" destOrd="0" presId="urn:microsoft.com/office/officeart/2008/layout/VerticalAccentList"/>
    <dgm:cxn modelId="{2EDE0F49-49DC-4523-AC28-BD19E4738773}" type="presParOf" srcId="{A39025E1-A7AB-4FC6-B049-4DF4AAFDE020}" destId="{719E93EB-4E7B-435B-8EB9-702963BA89F5}" srcOrd="0" destOrd="0" presId="urn:microsoft.com/office/officeart/2008/layout/VerticalAccentList"/>
    <dgm:cxn modelId="{73AD9C98-0D31-48B1-A112-44D5D13694ED}" type="presParOf" srcId="{A730F83A-4EC1-4F5D-9F05-0BB9C17354D6}" destId="{B5D0868C-EB84-4D00-B06F-CFFC5EDFCA89}" srcOrd="10" destOrd="0" presId="urn:microsoft.com/office/officeart/2008/layout/VerticalAccentList"/>
    <dgm:cxn modelId="{26473B6B-3D06-4877-B0AC-1B73772B0D14}" type="presParOf" srcId="{B5D0868C-EB84-4D00-B06F-CFFC5EDFCA89}" destId="{12D5F435-394B-4779-9E6A-F03F2B22DD9A}" srcOrd="0" destOrd="0" presId="urn:microsoft.com/office/officeart/2008/layout/VerticalAccentList"/>
    <dgm:cxn modelId="{6C92E609-0046-4A25-9895-C32F9D750491}" type="presParOf" srcId="{B5D0868C-EB84-4D00-B06F-CFFC5EDFCA89}" destId="{7908B695-DBF4-45A3-89FF-9B84B85E3005}" srcOrd="1" destOrd="0" presId="urn:microsoft.com/office/officeart/2008/layout/VerticalAccentList"/>
    <dgm:cxn modelId="{60FA5437-4915-4E62-8A8A-8A7DAD7AFCCC}" type="presParOf" srcId="{B5D0868C-EB84-4D00-B06F-CFFC5EDFCA89}" destId="{35B45BF9-7B87-4314-B49D-C7579138A014}" srcOrd="2" destOrd="0" presId="urn:microsoft.com/office/officeart/2008/layout/VerticalAccentList"/>
    <dgm:cxn modelId="{F1E86D98-16C2-4617-A974-0E2DEFF65258}" type="presParOf" srcId="{B5D0868C-EB84-4D00-B06F-CFFC5EDFCA89}" destId="{72BF26CE-ED9A-49C7-828D-BF7DA61597DB}" srcOrd="3" destOrd="0" presId="urn:microsoft.com/office/officeart/2008/layout/VerticalAccentList"/>
    <dgm:cxn modelId="{9B6D244B-39B7-41AA-BFA8-E8442F891EE8}" type="presParOf" srcId="{B5D0868C-EB84-4D00-B06F-CFFC5EDFCA89}" destId="{4B34D6B5-8783-462C-9C77-C4CC0896A0E5}" srcOrd="4" destOrd="0" presId="urn:microsoft.com/office/officeart/2008/layout/VerticalAccentList"/>
    <dgm:cxn modelId="{5D194E50-BD22-49D6-AC52-2B5BE981E5BC}" type="presParOf" srcId="{B5D0868C-EB84-4D00-B06F-CFFC5EDFCA89}" destId="{4CB9F7E3-2D17-403F-AFB2-3AB6F37BBB7D}" srcOrd="5" destOrd="0" presId="urn:microsoft.com/office/officeart/2008/layout/VerticalAccentList"/>
    <dgm:cxn modelId="{8F1D7A6E-B167-4753-9661-1B4ABF63556D}" type="presParOf" srcId="{B5D0868C-EB84-4D00-B06F-CFFC5EDFCA89}" destId="{A1E64784-D44F-4703-9551-0FDC99CCD5EC}" srcOrd="6" destOrd="0" presId="urn:microsoft.com/office/officeart/2008/layout/VerticalAccentList"/>
    <dgm:cxn modelId="{8494C63F-1182-4EFF-83F1-216F66AF8B77}" type="presParOf" srcId="{A730F83A-4EC1-4F5D-9F05-0BB9C17354D6}" destId="{D52DE1EE-E756-41B0-BB29-484E1CA09D7F}" srcOrd="11" destOrd="0" presId="urn:microsoft.com/office/officeart/2008/layout/VerticalAccentList"/>
    <dgm:cxn modelId="{30CCED72-01FB-470A-AC20-BAB035609668}" type="presParOf" srcId="{A730F83A-4EC1-4F5D-9F05-0BB9C17354D6}" destId="{1CFB1960-29C7-4D10-89CB-B14E4DAEEC62}" srcOrd="12" destOrd="0" presId="urn:microsoft.com/office/officeart/2008/layout/VerticalAccentList"/>
    <dgm:cxn modelId="{226B36A3-DD50-438B-8ACA-8BE5C944134F}" type="presParOf" srcId="{1CFB1960-29C7-4D10-89CB-B14E4DAEEC62}" destId="{C37CD36B-35C2-44EE-B6DD-DFAE7DFC05C1}" srcOrd="0" destOrd="0" presId="urn:microsoft.com/office/officeart/2008/layout/VerticalAccentList"/>
    <dgm:cxn modelId="{7A98DD80-D9D7-4859-A4B4-A5CD8905A4C4}" type="presParOf" srcId="{A730F83A-4EC1-4F5D-9F05-0BB9C17354D6}" destId="{19B42AC2-B9E7-4AA6-9367-562BC235A67C}" srcOrd="13" destOrd="0" presId="urn:microsoft.com/office/officeart/2008/layout/VerticalAccentList"/>
    <dgm:cxn modelId="{BDDFAD69-F546-4219-9A80-B746206B5FB5}" type="presParOf" srcId="{19B42AC2-B9E7-4AA6-9367-562BC235A67C}" destId="{B9DB91FD-0C70-43FC-93B0-580952959A4E}" srcOrd="0" destOrd="0" presId="urn:microsoft.com/office/officeart/2008/layout/VerticalAccentList"/>
    <dgm:cxn modelId="{19FEA2C0-EF5C-4B13-985C-90385CEEF6EF}" type="presParOf" srcId="{19B42AC2-B9E7-4AA6-9367-562BC235A67C}" destId="{2DC7EDD4-D533-4163-8DBF-E25B9BCB4F09}" srcOrd="1" destOrd="0" presId="urn:microsoft.com/office/officeart/2008/layout/VerticalAccentList"/>
    <dgm:cxn modelId="{968D4E70-C6F1-449D-A8B2-175DF1D7C051}" type="presParOf" srcId="{19B42AC2-B9E7-4AA6-9367-562BC235A67C}" destId="{7E278AB3-6118-44B5-9B50-D6C77B9BD575}" srcOrd="2" destOrd="0" presId="urn:microsoft.com/office/officeart/2008/layout/VerticalAccentList"/>
    <dgm:cxn modelId="{FB9E7C0C-8EF2-43C9-953E-E14FE3B08DE9}" type="presParOf" srcId="{19B42AC2-B9E7-4AA6-9367-562BC235A67C}" destId="{7B539678-EB38-42B2-BECE-C7DA8557BF1C}" srcOrd="3" destOrd="0" presId="urn:microsoft.com/office/officeart/2008/layout/VerticalAccentList"/>
    <dgm:cxn modelId="{D9CD3961-16C6-4D9B-B1FE-D6A1D29D39B2}" type="presParOf" srcId="{19B42AC2-B9E7-4AA6-9367-562BC235A67C}" destId="{56A98ED6-0525-40D5-9746-8EF50A68466C}" srcOrd="4" destOrd="0" presId="urn:microsoft.com/office/officeart/2008/layout/VerticalAccentList"/>
    <dgm:cxn modelId="{1809BEC8-5F9D-4170-9F86-8FFF9D9BE6F8}" type="presParOf" srcId="{19B42AC2-B9E7-4AA6-9367-562BC235A67C}" destId="{336A27E9-6F0F-4F0E-8384-EC908A7EA223}" srcOrd="5" destOrd="0" presId="urn:microsoft.com/office/officeart/2008/layout/VerticalAccentList"/>
    <dgm:cxn modelId="{0309B291-0A32-41B5-AB2D-2E1CFB3B9BCB}" type="presParOf" srcId="{19B42AC2-B9E7-4AA6-9367-562BC235A67C}" destId="{A8105D93-CC59-4119-B6A7-F6D0765A60CC}" srcOrd="6" destOrd="0" presId="urn:microsoft.com/office/officeart/2008/layout/VerticalAccentList"/>
    <dgm:cxn modelId="{4EA220DF-B1ED-477F-9682-40646B1B79A9}" type="presParOf" srcId="{A730F83A-4EC1-4F5D-9F05-0BB9C17354D6}" destId="{8848E1C0-9C95-4CC0-8C92-43157AF2F8C1}" srcOrd="14" destOrd="0" presId="urn:microsoft.com/office/officeart/2008/layout/VerticalAccentList"/>
    <dgm:cxn modelId="{8A216B9F-BB71-456E-A842-9A7FC138A3D2}" type="presParOf" srcId="{A730F83A-4EC1-4F5D-9F05-0BB9C17354D6}" destId="{43BCFCA1-2248-4FFF-879E-B046C6C7AA5D}" srcOrd="15" destOrd="0" presId="urn:microsoft.com/office/officeart/2008/layout/VerticalAccentList"/>
    <dgm:cxn modelId="{80059107-09B9-4276-994C-54C8903D3715}" type="presParOf" srcId="{43BCFCA1-2248-4FFF-879E-B046C6C7AA5D}" destId="{F2714A25-F405-4069-AAB7-40F4F1745080}" srcOrd="0" destOrd="0" presId="urn:microsoft.com/office/officeart/2008/layout/VerticalAccentList"/>
    <dgm:cxn modelId="{7EF1FD5D-47FA-410E-9201-DEA9DA936D07}" type="presParOf" srcId="{A730F83A-4EC1-4F5D-9F05-0BB9C17354D6}" destId="{E6004AA4-A630-4780-8CEE-332C43F77DAB}" srcOrd="16" destOrd="0" presId="urn:microsoft.com/office/officeart/2008/layout/VerticalAccentList"/>
    <dgm:cxn modelId="{AB7F25EC-E90F-4191-A8B1-F8D41A3E336A}" type="presParOf" srcId="{E6004AA4-A630-4780-8CEE-332C43F77DAB}" destId="{821186E0-2C98-4564-BD4C-206325C82BDF}" srcOrd="0" destOrd="0" presId="urn:microsoft.com/office/officeart/2008/layout/VerticalAccentList"/>
    <dgm:cxn modelId="{B1BCE385-90DE-47CB-BE4E-A9EBF404C469}" type="presParOf" srcId="{E6004AA4-A630-4780-8CEE-332C43F77DAB}" destId="{8482D921-7573-46AB-A808-D6FD59207C53}" srcOrd="1" destOrd="0" presId="urn:microsoft.com/office/officeart/2008/layout/VerticalAccentList"/>
    <dgm:cxn modelId="{A314199F-2D1B-452A-9028-D18AF2411525}" type="presParOf" srcId="{E6004AA4-A630-4780-8CEE-332C43F77DAB}" destId="{4C18C4FE-0485-41D4-8798-035596D52451}" srcOrd="2" destOrd="0" presId="urn:microsoft.com/office/officeart/2008/layout/VerticalAccentList"/>
    <dgm:cxn modelId="{92D08C5B-6D03-4260-BC0D-4CA6CE383937}" type="presParOf" srcId="{E6004AA4-A630-4780-8CEE-332C43F77DAB}" destId="{501C8D6B-D3B1-47B7-BA88-184BDFED1A8B}" srcOrd="3" destOrd="0" presId="urn:microsoft.com/office/officeart/2008/layout/VerticalAccentList"/>
    <dgm:cxn modelId="{9B85BB88-610A-4BCF-86C3-23224AF12C0F}" type="presParOf" srcId="{E6004AA4-A630-4780-8CEE-332C43F77DAB}" destId="{08A0AF6D-54D2-4D58-8CAE-F3E026D41DA2}" srcOrd="4" destOrd="0" presId="urn:microsoft.com/office/officeart/2008/layout/VerticalAccentList"/>
    <dgm:cxn modelId="{DD2ABD81-B91F-48C2-A10F-D671AFE9856E}" type="presParOf" srcId="{E6004AA4-A630-4780-8CEE-332C43F77DAB}" destId="{F1E29F50-E288-4A08-BF69-07F2B273343C}" srcOrd="5" destOrd="0" presId="urn:microsoft.com/office/officeart/2008/layout/VerticalAccentList"/>
    <dgm:cxn modelId="{70397329-396D-40B0-81AF-44CF125C8BB7}" type="presParOf" srcId="{E6004AA4-A630-4780-8CEE-332C43F77DAB}" destId="{C40E4FAE-8C67-498B-980E-0E5312548DBA}" srcOrd="6" destOrd="0" presId="urn:microsoft.com/office/officeart/2008/layout/VerticalAccentList"/>
    <dgm:cxn modelId="{41F6D122-5C08-4419-A623-60BAFA084ADA}" type="presParOf" srcId="{A730F83A-4EC1-4F5D-9F05-0BB9C17354D6}" destId="{19734799-0D1B-4158-9BD7-49A637C70CFA}" srcOrd="17" destOrd="0" presId="urn:microsoft.com/office/officeart/2008/layout/VerticalAccentList"/>
    <dgm:cxn modelId="{365F902D-D04C-4CEB-8EBA-C2DA31CF13E9}" type="presParOf" srcId="{A730F83A-4EC1-4F5D-9F05-0BB9C17354D6}" destId="{613EF6E0-4C71-40B2-9845-F68D1ECBFE4F}" srcOrd="18" destOrd="0" presId="urn:microsoft.com/office/officeart/2008/layout/VerticalAccentList"/>
    <dgm:cxn modelId="{3E96DF35-CEC8-4EC4-8987-3FB76AC56374}" type="presParOf" srcId="{613EF6E0-4C71-40B2-9845-F68D1ECBFE4F}" destId="{F5BBBB6B-CCB1-4C4D-8970-B8856D23C68F}" srcOrd="0" destOrd="0" presId="urn:microsoft.com/office/officeart/2008/layout/VerticalAccentList"/>
    <dgm:cxn modelId="{D8990917-C6E9-4077-9CAD-19AA58413D82}" type="presParOf" srcId="{A730F83A-4EC1-4F5D-9F05-0BB9C17354D6}" destId="{89B75774-2526-4CA9-B9E5-84CDA382C8CF}" srcOrd="19" destOrd="0" presId="urn:microsoft.com/office/officeart/2008/layout/VerticalAccentList"/>
    <dgm:cxn modelId="{85D16B1E-2B02-4387-80B9-4326C643FDCB}" type="presParOf" srcId="{89B75774-2526-4CA9-B9E5-84CDA382C8CF}" destId="{A0470C34-715E-4109-81BA-881F8CAFFAE6}" srcOrd="0" destOrd="0" presId="urn:microsoft.com/office/officeart/2008/layout/VerticalAccentList"/>
    <dgm:cxn modelId="{338D1A40-DABC-418C-9456-6292B3546D0E}" type="presParOf" srcId="{89B75774-2526-4CA9-B9E5-84CDA382C8CF}" destId="{6CEFCB8C-5893-41E2-AB2A-0AFA51481AF3}" srcOrd="1" destOrd="0" presId="urn:microsoft.com/office/officeart/2008/layout/VerticalAccentList"/>
    <dgm:cxn modelId="{B56A3A2E-E219-4A1D-9942-A714DB7E413B}" type="presParOf" srcId="{89B75774-2526-4CA9-B9E5-84CDA382C8CF}" destId="{6EEFF8AA-72A3-444A-937D-D5C3FA123E25}" srcOrd="2" destOrd="0" presId="urn:microsoft.com/office/officeart/2008/layout/VerticalAccentList"/>
    <dgm:cxn modelId="{FAC998EB-2430-4ACC-BC6B-CDC38803A3B6}" type="presParOf" srcId="{89B75774-2526-4CA9-B9E5-84CDA382C8CF}" destId="{9582B767-FB94-4709-8804-3E72B8778F01}" srcOrd="3" destOrd="0" presId="urn:microsoft.com/office/officeart/2008/layout/VerticalAccentList"/>
    <dgm:cxn modelId="{B4942273-5043-47AC-B79E-E9B4A63B13B1}" type="presParOf" srcId="{89B75774-2526-4CA9-B9E5-84CDA382C8CF}" destId="{789ED647-59D6-4961-AD1D-031FDB16F3EA}" srcOrd="4" destOrd="0" presId="urn:microsoft.com/office/officeart/2008/layout/VerticalAccentList"/>
    <dgm:cxn modelId="{B2ED8157-101D-43E6-AC67-510590EE005E}" type="presParOf" srcId="{89B75774-2526-4CA9-B9E5-84CDA382C8CF}" destId="{C7E0CEC8-45D6-43F6-A3C4-4AD2FA52F7E9}" srcOrd="5" destOrd="0" presId="urn:microsoft.com/office/officeart/2008/layout/VerticalAccentList"/>
    <dgm:cxn modelId="{284F6725-2C1C-4FB2-9FBB-D3FDD0B8C7EC}" type="presParOf" srcId="{89B75774-2526-4CA9-B9E5-84CDA382C8CF}" destId="{C9A23317-4654-49D8-8776-198AF9ABD02C}" srcOrd="6" destOrd="0" presId="urn:microsoft.com/office/officeart/2008/layout/VerticalAccentList"/>
    <dgm:cxn modelId="{F1BB2464-3C94-4E98-9C6E-A729450E0850}" type="presParOf" srcId="{A730F83A-4EC1-4F5D-9F05-0BB9C17354D6}" destId="{10B63115-1C81-4554-A2E0-EC596B0B61D1}" srcOrd="20" destOrd="0" presId="urn:microsoft.com/office/officeart/2008/layout/VerticalAccentList"/>
    <dgm:cxn modelId="{18A4B549-C5B7-452A-B772-3DF301E81331}" type="presParOf" srcId="{A730F83A-4EC1-4F5D-9F05-0BB9C17354D6}" destId="{10118FFE-7BE4-430B-9F16-628C19E39A4D}" srcOrd="21" destOrd="0" presId="urn:microsoft.com/office/officeart/2008/layout/VerticalAccentList"/>
    <dgm:cxn modelId="{71EC8649-7D47-40EB-A14D-2CB5E9F0D9E8}" type="presParOf" srcId="{10118FFE-7BE4-430B-9F16-628C19E39A4D}" destId="{B1D36009-9EA2-4DB1-8397-997EDA86DFB4}" srcOrd="0" destOrd="0" presId="urn:microsoft.com/office/officeart/2008/layout/VerticalAccentList"/>
    <dgm:cxn modelId="{5CB7C060-6E8C-4435-AE48-151603D15C73}" type="presParOf" srcId="{A730F83A-4EC1-4F5D-9F05-0BB9C17354D6}" destId="{217C88ED-BA41-45FF-88D4-39DE7037BF58}" srcOrd="22" destOrd="0" presId="urn:microsoft.com/office/officeart/2008/layout/VerticalAccentList"/>
    <dgm:cxn modelId="{F013F3C8-E7B7-48C8-98BA-3E71C5DED479}" type="presParOf" srcId="{217C88ED-BA41-45FF-88D4-39DE7037BF58}" destId="{FEB09836-A14F-469E-B8ED-F3EEB817BC4B}" srcOrd="0" destOrd="0" presId="urn:microsoft.com/office/officeart/2008/layout/VerticalAccentList"/>
    <dgm:cxn modelId="{AD257703-A31B-492E-9C83-7C6825F5AB0D}" type="presParOf" srcId="{217C88ED-BA41-45FF-88D4-39DE7037BF58}" destId="{541AAB2E-73AD-4FB3-BAF5-FDFF54A7F7D9}" srcOrd="1" destOrd="0" presId="urn:microsoft.com/office/officeart/2008/layout/VerticalAccentList"/>
    <dgm:cxn modelId="{77741269-B6F9-4DB6-8141-A93DFA0B0BD6}" type="presParOf" srcId="{217C88ED-BA41-45FF-88D4-39DE7037BF58}" destId="{4922C66B-EF47-4C6D-BF06-53BD75466B11}" srcOrd="2" destOrd="0" presId="urn:microsoft.com/office/officeart/2008/layout/VerticalAccentList"/>
    <dgm:cxn modelId="{EF6E3FA7-DFD2-4192-8A28-7D0743F35F81}" type="presParOf" srcId="{217C88ED-BA41-45FF-88D4-39DE7037BF58}" destId="{9DE234DC-1D16-47E9-BB03-F2CECB771238}" srcOrd="3" destOrd="0" presId="urn:microsoft.com/office/officeart/2008/layout/VerticalAccentList"/>
    <dgm:cxn modelId="{6BC08EE2-2DFD-42E7-98C3-50C8BFC31219}" type="presParOf" srcId="{217C88ED-BA41-45FF-88D4-39DE7037BF58}" destId="{49DE827F-7FFD-4BD2-9076-4907C526FDA4}" srcOrd="4" destOrd="0" presId="urn:microsoft.com/office/officeart/2008/layout/VerticalAccentList"/>
    <dgm:cxn modelId="{AE401554-FCC8-4E52-8C4F-F26FDAC3CF97}" type="presParOf" srcId="{217C88ED-BA41-45FF-88D4-39DE7037BF58}" destId="{AE50FA7C-0E92-4051-9164-2EC6001DC365}" srcOrd="5" destOrd="0" presId="urn:microsoft.com/office/officeart/2008/layout/VerticalAccentList"/>
    <dgm:cxn modelId="{816EF67A-A986-4691-BC30-8F712FB3DD07}" type="presParOf" srcId="{217C88ED-BA41-45FF-88D4-39DE7037BF58}" destId="{5DC52571-88F4-44AE-9E30-9703255C2E04}"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1D97D-D14A-4C67-A0CA-0E72B7B73B9D}">
      <dsp:nvSpPr>
        <dsp:cNvPr id="0" name=""/>
        <dsp:cNvSpPr/>
      </dsp:nvSpPr>
      <dsp:spPr>
        <a:xfrm>
          <a:off x="0" y="1295993"/>
          <a:ext cx="10972800" cy="173004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BDD55B-206F-4B8F-98D2-09F57F62347E}">
      <dsp:nvSpPr>
        <dsp:cNvPr id="0" name=""/>
        <dsp:cNvSpPr/>
      </dsp:nvSpPr>
      <dsp:spPr>
        <a:xfrm>
          <a:off x="4942" y="0"/>
          <a:ext cx="2377261" cy="1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es-ES" sz="2200" kern="1200">
              <a:latin typeface="Calibri" panose="020F0502020204030204" pitchFamily="34" charset="0"/>
              <a:ea typeface="Calibri" panose="020F0502020204030204" pitchFamily="34" charset="0"/>
              <a:cs typeface="Arial" panose="020B0604020202020204" pitchFamily="34" charset="0"/>
            </a:rPr>
            <a:t>S</a:t>
          </a:r>
          <a:r>
            <a:rPr lang="es-ES" sz="2200" kern="1200">
              <a:effectLst/>
              <a:latin typeface="Calibri" panose="020F0502020204030204" pitchFamily="34" charset="0"/>
              <a:ea typeface="Calibri" panose="020F0502020204030204" pitchFamily="34" charset="0"/>
              <a:cs typeface="Arial" panose="020B0604020202020204" pitchFamily="34" charset="0"/>
            </a:rPr>
            <a:t>takeholders a comunicar.</a:t>
          </a:r>
          <a:endParaRPr lang="es-ES" sz="2200" kern="1200"/>
        </a:p>
      </dsp:txBody>
      <dsp:txXfrm>
        <a:off x="4942" y="0"/>
        <a:ext cx="2377261" cy="1730044"/>
      </dsp:txXfrm>
    </dsp:sp>
    <dsp:sp modelId="{ED58A4D7-5819-4A5D-8ABC-E52A91FA715D}">
      <dsp:nvSpPr>
        <dsp:cNvPr id="0" name=""/>
        <dsp:cNvSpPr/>
      </dsp:nvSpPr>
      <dsp:spPr>
        <a:xfrm>
          <a:off x="977317" y="1946300"/>
          <a:ext cx="432511" cy="43251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2E42C3-A583-427D-940B-B3E92B23EA21}">
      <dsp:nvSpPr>
        <dsp:cNvPr id="0" name=""/>
        <dsp:cNvSpPr/>
      </dsp:nvSpPr>
      <dsp:spPr>
        <a:xfrm>
          <a:off x="2501067" y="2595067"/>
          <a:ext cx="2377261" cy="1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s-ES" sz="2200" kern="1200"/>
            <a:t>Medios de comunicación a usar.</a:t>
          </a:r>
        </a:p>
      </dsp:txBody>
      <dsp:txXfrm>
        <a:off x="2501067" y="2595067"/>
        <a:ext cx="2377261" cy="1730044"/>
      </dsp:txXfrm>
    </dsp:sp>
    <dsp:sp modelId="{4AF53051-1EC8-44A2-81CE-E798F369A529}">
      <dsp:nvSpPr>
        <dsp:cNvPr id="0" name=""/>
        <dsp:cNvSpPr/>
      </dsp:nvSpPr>
      <dsp:spPr>
        <a:xfrm>
          <a:off x="3477490" y="1940859"/>
          <a:ext cx="432511" cy="43251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259133-4EE3-4C24-B4A1-957F286A93C9}">
      <dsp:nvSpPr>
        <dsp:cNvPr id="0" name=""/>
        <dsp:cNvSpPr/>
      </dsp:nvSpPr>
      <dsp:spPr>
        <a:xfrm>
          <a:off x="4997191" y="0"/>
          <a:ext cx="2377261" cy="1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es-ES" sz="2200" kern="1200"/>
            <a:t>Matriz de comunicaciones.</a:t>
          </a:r>
        </a:p>
      </dsp:txBody>
      <dsp:txXfrm>
        <a:off x="4997191" y="0"/>
        <a:ext cx="2377261" cy="1730044"/>
      </dsp:txXfrm>
    </dsp:sp>
    <dsp:sp modelId="{87628ADA-6882-41E1-947C-1FEB5EC50AA2}">
      <dsp:nvSpPr>
        <dsp:cNvPr id="0" name=""/>
        <dsp:cNvSpPr/>
      </dsp:nvSpPr>
      <dsp:spPr>
        <a:xfrm>
          <a:off x="5969566" y="1946300"/>
          <a:ext cx="432511" cy="43251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6C3FD-8CCE-4F1E-B1DC-468AD6489213}">
      <dsp:nvSpPr>
        <dsp:cNvPr id="0" name=""/>
        <dsp:cNvSpPr/>
      </dsp:nvSpPr>
      <dsp:spPr>
        <a:xfrm>
          <a:off x="7493316" y="2595067"/>
          <a:ext cx="2377261" cy="17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s-ES" sz="2200" kern="1200"/>
            <a:t>Flujos de comunicación.</a:t>
          </a:r>
        </a:p>
      </dsp:txBody>
      <dsp:txXfrm>
        <a:off x="7493316" y="2595067"/>
        <a:ext cx="2377261" cy="1730044"/>
      </dsp:txXfrm>
    </dsp:sp>
    <dsp:sp modelId="{0A71745B-2379-487A-BA90-E13628513E10}">
      <dsp:nvSpPr>
        <dsp:cNvPr id="0" name=""/>
        <dsp:cNvSpPr/>
      </dsp:nvSpPr>
      <dsp:spPr>
        <a:xfrm>
          <a:off x="8465691" y="1946300"/>
          <a:ext cx="432511" cy="43251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046EF-D986-4A59-8A08-7C75C55A49EB}">
      <dsp:nvSpPr>
        <dsp:cNvPr id="0" name=""/>
        <dsp:cNvSpPr/>
      </dsp:nvSpPr>
      <dsp:spPr>
        <a:xfrm>
          <a:off x="0" y="8185"/>
          <a:ext cx="5388864" cy="6084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b="1" kern="1200"/>
            <a:t>E-mail</a:t>
          </a:r>
          <a:endParaRPr lang="es-ES" sz="2600" kern="1200"/>
        </a:p>
      </dsp:txBody>
      <dsp:txXfrm>
        <a:off x="29700" y="37885"/>
        <a:ext cx="5329464" cy="549000"/>
      </dsp:txXfrm>
    </dsp:sp>
    <dsp:sp modelId="{BCF07F4D-EA5C-45F2-9AEF-85CDE0B240B7}">
      <dsp:nvSpPr>
        <dsp:cNvPr id="0" name=""/>
        <dsp:cNvSpPr/>
      </dsp:nvSpPr>
      <dsp:spPr>
        <a:xfrm>
          <a:off x="0" y="616585"/>
          <a:ext cx="5388864" cy="376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096" tIns="33020" rIns="184912" bIns="33020" numCol="1" spcCol="1270" anchor="t" anchorCtr="0">
          <a:noAutofit/>
        </a:bodyPr>
        <a:lstStyle/>
        <a:p>
          <a:pPr marL="228600" lvl="1" indent="-228600" algn="l" defTabSz="889000">
            <a:lnSpc>
              <a:spcPct val="90000"/>
            </a:lnSpc>
            <a:spcBef>
              <a:spcPct val="0"/>
            </a:spcBef>
            <a:spcAft>
              <a:spcPct val="20000"/>
            </a:spcAft>
            <a:buFont typeface="Symbol" panose="05050102010706020507" pitchFamily="18" charset="2"/>
            <a:buChar char=""/>
          </a:pPr>
          <a:r>
            <a:rPr lang="es-ES" sz="2000" kern="1200">
              <a:effectLst/>
              <a:latin typeface="Calibri" panose="020F0502020204030204" pitchFamily="34" charset="0"/>
              <a:ea typeface="Calibri" panose="020F0502020204030204" pitchFamily="34" charset="0"/>
              <a:cs typeface="Arial" panose="020B0604020202020204" pitchFamily="34" charset="0"/>
            </a:rPr>
            <a:t>En el asunto de todos los correos electrónicos se deberá de empezar por [STS-E11], seguido de alguna palabra clave (incidencia, informe, duda) y una descripción.</a:t>
          </a:r>
          <a:endParaRPr lang="es-ES" sz="2000" kern="1200"/>
        </a:p>
        <a:p>
          <a:pPr marL="228600" lvl="1" indent="-228600" algn="l" defTabSz="889000">
            <a:lnSpc>
              <a:spcPct val="90000"/>
            </a:lnSpc>
            <a:spcBef>
              <a:spcPct val="0"/>
            </a:spcBef>
            <a:spcAft>
              <a:spcPct val="20000"/>
            </a:spcAft>
            <a:buChar char="•"/>
          </a:pPr>
          <a:r>
            <a:rPr lang="es-ES" sz="2000" kern="1200">
              <a:effectLst/>
              <a:latin typeface="Calibri" panose="020F0502020204030204" pitchFamily="34" charset="0"/>
              <a:ea typeface="Calibri" panose="020F0502020204030204" pitchFamily="34" charset="0"/>
              <a:cs typeface="Arial" panose="020B0604020202020204" pitchFamily="34" charset="0"/>
            </a:rPr>
            <a:t>Se deberá usar el correo corporativo.</a:t>
          </a:r>
        </a:p>
        <a:p>
          <a:pPr marL="228600" lvl="1" indent="-228600" algn="l" defTabSz="889000">
            <a:lnSpc>
              <a:spcPct val="90000"/>
            </a:lnSpc>
            <a:spcBef>
              <a:spcPct val="0"/>
            </a:spcBef>
            <a:spcAft>
              <a:spcPct val="20000"/>
            </a:spcAft>
            <a:buChar char="•"/>
          </a:pPr>
          <a:r>
            <a:rPr lang="es-ES" sz="2000" kern="1200">
              <a:effectLst/>
              <a:latin typeface="Calibri" panose="020F0502020204030204" pitchFamily="34" charset="0"/>
              <a:ea typeface="Calibri" panose="020F0502020204030204" pitchFamily="34" charset="0"/>
              <a:cs typeface="Arial" panose="020B0604020202020204" pitchFamily="34" charset="0"/>
            </a:rPr>
            <a:t>Los correos deben de indicar claramente su asunto.</a:t>
          </a:r>
        </a:p>
        <a:p>
          <a:pPr marL="228600" lvl="1" indent="-228600" algn="l" defTabSz="889000">
            <a:lnSpc>
              <a:spcPct val="90000"/>
            </a:lnSpc>
            <a:spcBef>
              <a:spcPct val="0"/>
            </a:spcBef>
            <a:spcAft>
              <a:spcPct val="20000"/>
            </a:spcAft>
            <a:buChar char="•"/>
          </a:pPr>
          <a:r>
            <a:rPr lang="es-ES" sz="2000" kern="1200">
              <a:effectLst/>
              <a:latin typeface="Calibri" panose="020F0502020204030204" pitchFamily="34" charset="0"/>
              <a:ea typeface="Calibri" panose="020F0502020204030204" pitchFamily="34" charset="0"/>
              <a:cs typeface="Arial" panose="020B0604020202020204" pitchFamily="34" charset="0"/>
            </a:rPr>
            <a:t>Los correos que tratan cambios o sobre la planificación, deben de incluir a todos los afectados.</a:t>
          </a:r>
        </a:p>
        <a:p>
          <a:pPr marL="228600" lvl="1" indent="-228600" algn="l" defTabSz="889000">
            <a:lnSpc>
              <a:spcPct val="90000"/>
            </a:lnSpc>
            <a:spcBef>
              <a:spcPct val="0"/>
            </a:spcBef>
            <a:spcAft>
              <a:spcPct val="20000"/>
            </a:spcAft>
            <a:buChar char="•"/>
          </a:pPr>
          <a:r>
            <a:rPr lang="es-ES" sz="2000" kern="1200">
              <a:effectLst/>
              <a:latin typeface="Calibri" panose="020F0502020204030204" pitchFamily="34" charset="0"/>
              <a:ea typeface="Calibri" panose="020F0502020204030204" pitchFamily="34" charset="0"/>
              <a:cs typeface="Arial" panose="020B0604020202020204" pitchFamily="34" charset="0"/>
            </a:rPr>
            <a:t>Solo el jefe de proyecto podrá comunicarse con el cliente.</a:t>
          </a:r>
        </a:p>
      </dsp:txBody>
      <dsp:txXfrm>
        <a:off x="0" y="616585"/>
        <a:ext cx="5388864" cy="3767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046EF-D986-4A59-8A08-7C75C55A49EB}">
      <dsp:nvSpPr>
        <dsp:cNvPr id="0" name=""/>
        <dsp:cNvSpPr/>
      </dsp:nvSpPr>
      <dsp:spPr>
        <a:xfrm>
          <a:off x="0" y="0"/>
          <a:ext cx="5388864" cy="60901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b="1" kern="1200"/>
            <a:t>Reuniones</a:t>
          </a:r>
          <a:endParaRPr lang="es-ES" sz="2600" kern="1200"/>
        </a:p>
      </dsp:txBody>
      <dsp:txXfrm>
        <a:off x="29730" y="29730"/>
        <a:ext cx="5329404" cy="549556"/>
      </dsp:txXfrm>
    </dsp:sp>
    <dsp:sp modelId="{BCF07F4D-EA5C-45F2-9AEF-85CDE0B240B7}">
      <dsp:nvSpPr>
        <dsp:cNvPr id="0" name=""/>
        <dsp:cNvSpPr/>
      </dsp:nvSpPr>
      <dsp:spPr>
        <a:xfrm>
          <a:off x="0" y="643363"/>
          <a:ext cx="5388864" cy="248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096" tIns="25400" rIns="142240" bIns="25400" numCol="1" spcCol="1270" anchor="t" anchorCtr="0">
          <a:noAutofit/>
        </a:bodyPr>
        <a:lstStyle/>
        <a:p>
          <a:pPr marL="228600" lvl="1" indent="-228600" algn="l" defTabSz="889000">
            <a:lnSpc>
              <a:spcPct val="90000"/>
            </a:lnSpc>
            <a:spcBef>
              <a:spcPct val="0"/>
            </a:spcBef>
            <a:spcAft>
              <a:spcPct val="20000"/>
            </a:spcAft>
            <a:buFont typeface="Symbol" panose="05050102010706020507" pitchFamily="18" charset="2"/>
            <a:buChar char=""/>
          </a:pPr>
          <a:r>
            <a:rPr lang="es-ES" sz="2000" kern="1200">
              <a:effectLst/>
              <a:latin typeface="Calibri" panose="020F0502020204030204" pitchFamily="34" charset="0"/>
              <a:ea typeface="Calibri" panose="020F0502020204030204" pitchFamily="34" charset="0"/>
              <a:cs typeface="Arial" panose="020B0604020202020204" pitchFamily="34" charset="0"/>
            </a:rPr>
            <a:t>Si las reuniones no son periódicas, se han de citar a los interesados con como máximo 2 días de anterioridad.
Se ha de ser puntual.
Se ha de tener un objetivo claro para la reunión.
Se ha de realizar un acta con los temas tratados una vez acabada la reunión.</a:t>
          </a:r>
          <a:endParaRPr lang="es-ES" sz="2000" kern="1200"/>
        </a:p>
      </dsp:txBody>
      <dsp:txXfrm>
        <a:off x="0" y="643363"/>
        <a:ext cx="5388864" cy="24891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7609D-C35C-4892-8ACD-CBBB0D749EAE}">
      <dsp:nvSpPr>
        <dsp:cNvPr id="0" name=""/>
        <dsp:cNvSpPr/>
      </dsp:nvSpPr>
      <dsp:spPr>
        <a:xfrm>
          <a:off x="0" y="0"/>
          <a:ext cx="878603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CDDBB-C8F3-4800-9202-B844F0FD1017}">
      <dsp:nvSpPr>
        <dsp:cNvPr id="0" name=""/>
        <dsp:cNvSpPr/>
      </dsp:nvSpPr>
      <dsp:spPr>
        <a:xfrm>
          <a:off x="0" y="0"/>
          <a:ext cx="8786030" cy="36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s-ES" sz="1700" kern="1200"/>
            <a:t>Diagrama de flujo de comunicación de cambio en el proyecto</a:t>
          </a:r>
        </a:p>
      </dsp:txBody>
      <dsp:txXfrm>
        <a:off x="0" y="0"/>
        <a:ext cx="8786030" cy="3693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908BA-3B0F-44F7-8315-EDE287BC50FE}">
      <dsp:nvSpPr>
        <dsp:cNvPr id="0" name=""/>
        <dsp:cNvSpPr/>
      </dsp:nvSpPr>
      <dsp:spPr>
        <a:xfrm>
          <a:off x="0" y="0"/>
          <a:ext cx="920568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BC295D-F239-4086-A7B4-15A71CCEB54E}">
      <dsp:nvSpPr>
        <dsp:cNvPr id="0" name=""/>
        <dsp:cNvSpPr/>
      </dsp:nvSpPr>
      <dsp:spPr>
        <a:xfrm>
          <a:off x="0" y="0"/>
          <a:ext cx="9205682" cy="36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s-ES" sz="1700" kern="1200"/>
            <a:t>Diagrama de flujo de comunicación de estado de proyecto</a:t>
          </a:r>
        </a:p>
      </dsp:txBody>
      <dsp:txXfrm>
        <a:off x="0" y="0"/>
        <a:ext cx="9205682" cy="3693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640EF-6F10-473C-A1DF-3E65E3B731F9}">
      <dsp:nvSpPr>
        <dsp:cNvPr id="0" name=""/>
        <dsp:cNvSpPr/>
      </dsp:nvSpPr>
      <dsp:spPr>
        <a:xfrm>
          <a:off x="0" y="0"/>
          <a:ext cx="896708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2A638D-152F-4A33-95A6-3AF90BEACA8A}">
      <dsp:nvSpPr>
        <dsp:cNvPr id="0" name=""/>
        <dsp:cNvSpPr/>
      </dsp:nvSpPr>
      <dsp:spPr>
        <a:xfrm>
          <a:off x="0" y="0"/>
          <a:ext cx="8967084" cy="407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ctr" defTabSz="844550">
            <a:lnSpc>
              <a:spcPct val="90000"/>
            </a:lnSpc>
            <a:spcBef>
              <a:spcPct val="0"/>
            </a:spcBef>
            <a:spcAft>
              <a:spcPct val="35000"/>
            </a:spcAft>
            <a:buNone/>
          </a:pPr>
          <a:r>
            <a:rPr lang="en-US" sz="1900" kern="1200"/>
            <a:t>Diagrama de flujo de finalización del proyecto</a:t>
          </a:r>
          <a:endParaRPr lang="es-ES" sz="1900" kern="1200"/>
        </a:p>
      </dsp:txBody>
      <dsp:txXfrm>
        <a:off x="0" y="0"/>
        <a:ext cx="8967084" cy="4070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1A5187-DF45-4B84-8A7A-DAC9F0D94FEB}">
      <dsp:nvSpPr>
        <dsp:cNvPr id="0" name=""/>
        <dsp:cNvSpPr/>
      </dsp:nvSpPr>
      <dsp:spPr>
        <a:xfrm>
          <a:off x="0" y="0"/>
          <a:ext cx="890082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C18D4B-67BD-4813-A07B-802658422AD0}">
      <dsp:nvSpPr>
        <dsp:cNvPr id="0" name=""/>
        <dsp:cNvSpPr/>
      </dsp:nvSpPr>
      <dsp:spPr>
        <a:xfrm>
          <a:off x="0" y="0"/>
          <a:ext cx="8900821" cy="36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s-ES" sz="1700" kern="1200" noProof="0"/>
            <a:t>Diagrama de flujo de entrega de informe de pruebas</a:t>
          </a:r>
        </a:p>
      </dsp:txBody>
      <dsp:txXfrm>
        <a:off x="0" y="0"/>
        <a:ext cx="8900821" cy="3693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1140E-B056-497C-A78D-8123DC6EEC9D}">
      <dsp:nvSpPr>
        <dsp:cNvPr id="0" name=""/>
        <dsp:cNvSpPr/>
      </dsp:nvSpPr>
      <dsp:spPr>
        <a:xfrm>
          <a:off x="0" y="183082"/>
          <a:ext cx="4315968" cy="4299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4967" tIns="145796" rIns="334967"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a:t>Boehm + PMBOK</a:t>
          </a:r>
        </a:p>
      </dsp:txBody>
      <dsp:txXfrm>
        <a:off x="0" y="183082"/>
        <a:ext cx="4315968" cy="429975"/>
      </dsp:txXfrm>
    </dsp:sp>
    <dsp:sp modelId="{26E3CA4B-2D7A-4F67-8B11-004C2930B6D6}">
      <dsp:nvSpPr>
        <dsp:cNvPr id="0" name=""/>
        <dsp:cNvSpPr/>
      </dsp:nvSpPr>
      <dsp:spPr>
        <a:xfrm>
          <a:off x="215798" y="79762"/>
          <a:ext cx="3021177" cy="2066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193" tIns="0" rIns="114193" bIns="0" numCol="1" spcCol="1270" anchor="ctr" anchorCtr="0">
          <a:noAutofit/>
        </a:bodyPr>
        <a:lstStyle/>
        <a:p>
          <a:pPr marL="0" lvl="0" indent="0" algn="l" defTabSz="622300">
            <a:lnSpc>
              <a:spcPct val="90000"/>
            </a:lnSpc>
            <a:spcBef>
              <a:spcPct val="0"/>
            </a:spcBef>
            <a:spcAft>
              <a:spcPct val="35000"/>
            </a:spcAft>
            <a:buNone/>
          </a:pPr>
          <a:r>
            <a:rPr lang="es-ES" sz="1400" kern="1200"/>
            <a:t>Metodología</a:t>
          </a:r>
        </a:p>
      </dsp:txBody>
      <dsp:txXfrm>
        <a:off x="225885" y="89849"/>
        <a:ext cx="3001003" cy="186466"/>
      </dsp:txXfrm>
    </dsp:sp>
    <dsp:sp modelId="{0A9F4D91-2955-4594-B3D4-45897CB86660}">
      <dsp:nvSpPr>
        <dsp:cNvPr id="0" name=""/>
        <dsp:cNvSpPr/>
      </dsp:nvSpPr>
      <dsp:spPr>
        <a:xfrm>
          <a:off x="0" y="754177"/>
          <a:ext cx="4315968" cy="6394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4967" tIns="145796" rIns="334967"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a:t>RBS PMBOK</a:t>
          </a:r>
        </a:p>
        <a:p>
          <a:pPr marL="114300" lvl="1" indent="-114300" algn="l" defTabSz="622300">
            <a:lnSpc>
              <a:spcPct val="90000"/>
            </a:lnSpc>
            <a:spcBef>
              <a:spcPct val="0"/>
            </a:spcBef>
            <a:spcAft>
              <a:spcPct val="15000"/>
            </a:spcAft>
            <a:buChar char="•"/>
          </a:pPr>
          <a:r>
            <a:rPr lang="es-ES" sz="1400" kern="1200"/>
            <a:t>Negativos y Positivos</a:t>
          </a:r>
        </a:p>
      </dsp:txBody>
      <dsp:txXfrm>
        <a:off x="0" y="754177"/>
        <a:ext cx="4315968" cy="639450"/>
      </dsp:txXfrm>
    </dsp:sp>
    <dsp:sp modelId="{7A921D03-378D-46D0-8E60-69BABE475DED}">
      <dsp:nvSpPr>
        <dsp:cNvPr id="0" name=""/>
        <dsp:cNvSpPr/>
      </dsp:nvSpPr>
      <dsp:spPr>
        <a:xfrm>
          <a:off x="215798" y="650857"/>
          <a:ext cx="3021177" cy="2066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193" tIns="0" rIns="114193" bIns="0" numCol="1" spcCol="1270" anchor="ctr" anchorCtr="0">
          <a:noAutofit/>
        </a:bodyPr>
        <a:lstStyle/>
        <a:p>
          <a:pPr marL="0" lvl="0" indent="0" algn="l" defTabSz="622300">
            <a:lnSpc>
              <a:spcPct val="90000"/>
            </a:lnSpc>
            <a:spcBef>
              <a:spcPct val="0"/>
            </a:spcBef>
            <a:spcAft>
              <a:spcPct val="35000"/>
            </a:spcAft>
            <a:buNone/>
          </a:pPr>
          <a:r>
            <a:rPr lang="es-ES" sz="1400" kern="1200"/>
            <a:t>Categorización</a:t>
          </a:r>
        </a:p>
      </dsp:txBody>
      <dsp:txXfrm>
        <a:off x="225885" y="660944"/>
        <a:ext cx="3001003" cy="186466"/>
      </dsp:txXfrm>
    </dsp:sp>
    <dsp:sp modelId="{33A17BDF-287C-461B-9D3F-E39CDBAA752F}">
      <dsp:nvSpPr>
        <dsp:cNvPr id="0" name=""/>
        <dsp:cNvSpPr/>
      </dsp:nvSpPr>
      <dsp:spPr>
        <a:xfrm>
          <a:off x="0" y="1534747"/>
          <a:ext cx="4315968" cy="10804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4967" tIns="145796" rIns="334967"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a:t>Mitigar</a:t>
          </a:r>
        </a:p>
        <a:p>
          <a:pPr marL="114300" lvl="1" indent="-114300" algn="l" defTabSz="622300">
            <a:lnSpc>
              <a:spcPct val="90000"/>
            </a:lnSpc>
            <a:spcBef>
              <a:spcPct val="0"/>
            </a:spcBef>
            <a:spcAft>
              <a:spcPct val="15000"/>
            </a:spcAft>
            <a:buChar char="•"/>
          </a:pPr>
          <a:r>
            <a:rPr lang="es-ES" sz="1400" kern="1200"/>
            <a:t>Eliminar</a:t>
          </a:r>
        </a:p>
        <a:p>
          <a:pPr marL="114300" lvl="1" indent="-114300" algn="l" defTabSz="622300">
            <a:lnSpc>
              <a:spcPct val="90000"/>
            </a:lnSpc>
            <a:spcBef>
              <a:spcPct val="0"/>
            </a:spcBef>
            <a:spcAft>
              <a:spcPct val="15000"/>
            </a:spcAft>
            <a:buChar char="•"/>
          </a:pPr>
          <a:r>
            <a:rPr lang="es-ES" sz="1400" kern="1200"/>
            <a:t>Transferir</a:t>
          </a:r>
        </a:p>
        <a:p>
          <a:pPr marL="114300" lvl="1" indent="-114300" algn="l" defTabSz="622300">
            <a:lnSpc>
              <a:spcPct val="90000"/>
            </a:lnSpc>
            <a:spcBef>
              <a:spcPct val="0"/>
            </a:spcBef>
            <a:spcAft>
              <a:spcPct val="15000"/>
            </a:spcAft>
            <a:buChar char="•"/>
          </a:pPr>
          <a:r>
            <a:rPr lang="es-ES" sz="1400" kern="1200"/>
            <a:t>Asumir</a:t>
          </a:r>
        </a:p>
      </dsp:txBody>
      <dsp:txXfrm>
        <a:off x="0" y="1534747"/>
        <a:ext cx="4315968" cy="1080450"/>
      </dsp:txXfrm>
    </dsp:sp>
    <dsp:sp modelId="{DC0E5F15-F5AA-409A-B060-B52C031FF02C}">
      <dsp:nvSpPr>
        <dsp:cNvPr id="0" name=""/>
        <dsp:cNvSpPr/>
      </dsp:nvSpPr>
      <dsp:spPr>
        <a:xfrm>
          <a:off x="215798" y="1431427"/>
          <a:ext cx="3021177" cy="2066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193" tIns="0" rIns="114193" bIns="0" numCol="1" spcCol="1270" anchor="ctr" anchorCtr="0">
          <a:noAutofit/>
        </a:bodyPr>
        <a:lstStyle/>
        <a:p>
          <a:pPr marL="0" lvl="0" indent="0" algn="l" defTabSz="622300">
            <a:lnSpc>
              <a:spcPct val="90000"/>
            </a:lnSpc>
            <a:spcBef>
              <a:spcPct val="0"/>
            </a:spcBef>
            <a:spcAft>
              <a:spcPct val="35000"/>
            </a:spcAft>
            <a:buNone/>
          </a:pPr>
          <a:r>
            <a:rPr lang="es-ES" sz="1400" kern="1200"/>
            <a:t>Estrategias</a:t>
          </a:r>
        </a:p>
      </dsp:txBody>
      <dsp:txXfrm>
        <a:off x="225885" y="1441514"/>
        <a:ext cx="3001003" cy="186466"/>
      </dsp:txXfrm>
    </dsp:sp>
    <dsp:sp modelId="{E3FA17FD-34F5-4513-9D06-3D93E7D353BC}">
      <dsp:nvSpPr>
        <dsp:cNvPr id="0" name=""/>
        <dsp:cNvSpPr/>
      </dsp:nvSpPr>
      <dsp:spPr>
        <a:xfrm>
          <a:off x="0" y="2756317"/>
          <a:ext cx="4315968" cy="4299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4967" tIns="145796" rIns="334967"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a:t>Brainstorming </a:t>
          </a:r>
        </a:p>
      </dsp:txBody>
      <dsp:txXfrm>
        <a:off x="0" y="2756317"/>
        <a:ext cx="4315968" cy="429975"/>
      </dsp:txXfrm>
    </dsp:sp>
    <dsp:sp modelId="{E55206D8-DB94-40BD-8E45-AB78B070D08D}">
      <dsp:nvSpPr>
        <dsp:cNvPr id="0" name=""/>
        <dsp:cNvSpPr/>
      </dsp:nvSpPr>
      <dsp:spPr>
        <a:xfrm>
          <a:off x="215798" y="2652997"/>
          <a:ext cx="3021177" cy="2066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193" tIns="0" rIns="114193" bIns="0" numCol="1" spcCol="1270" anchor="ctr" anchorCtr="0">
          <a:noAutofit/>
        </a:bodyPr>
        <a:lstStyle/>
        <a:p>
          <a:pPr marL="0" lvl="0" indent="0" algn="l" defTabSz="622300">
            <a:lnSpc>
              <a:spcPct val="90000"/>
            </a:lnSpc>
            <a:spcBef>
              <a:spcPct val="0"/>
            </a:spcBef>
            <a:spcAft>
              <a:spcPct val="35000"/>
            </a:spcAft>
            <a:buNone/>
          </a:pPr>
          <a:r>
            <a:rPr lang="es-ES" sz="1400" kern="1200"/>
            <a:t>Identificación</a:t>
          </a:r>
        </a:p>
      </dsp:txBody>
      <dsp:txXfrm>
        <a:off x="225885" y="2663084"/>
        <a:ext cx="3001003" cy="186466"/>
      </dsp:txXfrm>
    </dsp:sp>
    <dsp:sp modelId="{4A5D2D57-2CF0-477B-9B29-4720549AFDC4}">
      <dsp:nvSpPr>
        <dsp:cNvPr id="0" name=""/>
        <dsp:cNvSpPr/>
      </dsp:nvSpPr>
      <dsp:spPr>
        <a:xfrm>
          <a:off x="0" y="3327412"/>
          <a:ext cx="4315968" cy="6394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4967" tIns="145796" rIns="334967"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a:t>Respuesta implementada</a:t>
          </a:r>
        </a:p>
        <a:p>
          <a:pPr marL="114300" lvl="1" indent="-114300" algn="l" defTabSz="622300">
            <a:lnSpc>
              <a:spcPct val="90000"/>
            </a:lnSpc>
            <a:spcBef>
              <a:spcPct val="0"/>
            </a:spcBef>
            <a:spcAft>
              <a:spcPct val="15000"/>
            </a:spcAft>
            <a:buChar char="•"/>
          </a:pPr>
          <a:r>
            <a:rPr lang="es-ES" sz="1400" kern="1200"/>
            <a:t>Confirmación del impacto</a:t>
          </a:r>
        </a:p>
      </dsp:txBody>
      <dsp:txXfrm>
        <a:off x="0" y="3327412"/>
        <a:ext cx="4315968" cy="639450"/>
      </dsp:txXfrm>
    </dsp:sp>
    <dsp:sp modelId="{4E16D0A9-E2FC-4ACD-8A06-F067D93CBAF5}">
      <dsp:nvSpPr>
        <dsp:cNvPr id="0" name=""/>
        <dsp:cNvSpPr/>
      </dsp:nvSpPr>
      <dsp:spPr>
        <a:xfrm>
          <a:off x="215798" y="3224092"/>
          <a:ext cx="3021177" cy="2066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193" tIns="0" rIns="114193" bIns="0" numCol="1" spcCol="1270" anchor="ctr" anchorCtr="0">
          <a:noAutofit/>
        </a:bodyPr>
        <a:lstStyle/>
        <a:p>
          <a:pPr marL="0" lvl="0" indent="0" algn="l" defTabSz="622300">
            <a:lnSpc>
              <a:spcPct val="90000"/>
            </a:lnSpc>
            <a:spcBef>
              <a:spcPct val="0"/>
            </a:spcBef>
            <a:spcAft>
              <a:spcPct val="35000"/>
            </a:spcAft>
            <a:buNone/>
          </a:pPr>
          <a:r>
            <a:rPr lang="es-ES" sz="1400" kern="1200"/>
            <a:t>Resolución</a:t>
          </a:r>
        </a:p>
      </dsp:txBody>
      <dsp:txXfrm>
        <a:off x="225885" y="3234179"/>
        <a:ext cx="3001003" cy="186466"/>
      </dsp:txXfrm>
    </dsp:sp>
    <dsp:sp modelId="{CEA9E985-0E02-4A5B-8A84-2B1358A8D2A5}">
      <dsp:nvSpPr>
        <dsp:cNvPr id="0" name=""/>
        <dsp:cNvSpPr/>
      </dsp:nvSpPr>
      <dsp:spPr>
        <a:xfrm>
          <a:off x="0" y="4107982"/>
          <a:ext cx="4315968" cy="4299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4967" tIns="145796" rIns="334967"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a:t>Revisión lista</a:t>
          </a:r>
        </a:p>
      </dsp:txBody>
      <dsp:txXfrm>
        <a:off x="0" y="4107982"/>
        <a:ext cx="4315968" cy="429975"/>
      </dsp:txXfrm>
    </dsp:sp>
    <dsp:sp modelId="{6B6D8C3A-1921-4363-BE18-6BBFAAE17DC8}">
      <dsp:nvSpPr>
        <dsp:cNvPr id="0" name=""/>
        <dsp:cNvSpPr/>
      </dsp:nvSpPr>
      <dsp:spPr>
        <a:xfrm>
          <a:off x="215798" y="4004662"/>
          <a:ext cx="3021177" cy="2066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193" tIns="0" rIns="114193" bIns="0" numCol="1" spcCol="1270" anchor="ctr" anchorCtr="0">
          <a:noAutofit/>
        </a:bodyPr>
        <a:lstStyle/>
        <a:p>
          <a:pPr marL="0" lvl="0" indent="0" algn="l" defTabSz="622300">
            <a:lnSpc>
              <a:spcPct val="90000"/>
            </a:lnSpc>
            <a:spcBef>
              <a:spcPct val="0"/>
            </a:spcBef>
            <a:spcAft>
              <a:spcPct val="35000"/>
            </a:spcAft>
            <a:buNone/>
          </a:pPr>
          <a:r>
            <a:rPr lang="es-ES" sz="1400" kern="1200"/>
            <a:t>Monitorización</a:t>
          </a:r>
        </a:p>
      </dsp:txBody>
      <dsp:txXfrm>
        <a:off x="225885" y="4014749"/>
        <a:ext cx="3001003" cy="186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CBF2C-0046-4C4A-8963-AC78D946FD19}">
      <dsp:nvSpPr>
        <dsp:cNvPr id="0" name=""/>
        <dsp:cNvSpPr/>
      </dsp:nvSpPr>
      <dsp:spPr>
        <a:xfrm>
          <a:off x="1045270" y="2542"/>
          <a:ext cx="3756806" cy="34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s-ES" sz="1500" kern="1200"/>
            <a:t>1. Consentimiento informado</a:t>
          </a:r>
        </a:p>
      </dsp:txBody>
      <dsp:txXfrm>
        <a:off x="1045270" y="2542"/>
        <a:ext cx="3756806" cy="341527"/>
      </dsp:txXfrm>
    </dsp:sp>
    <dsp:sp modelId="{6B642287-F9F4-4509-BA7C-7BCF41019AFE}">
      <dsp:nvSpPr>
        <dsp:cNvPr id="0" name=""/>
        <dsp:cNvSpPr/>
      </dsp:nvSpPr>
      <dsp:spPr>
        <a:xfrm>
          <a:off x="1045270" y="344070"/>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B9EEE2-B2C5-44B0-A091-1E033A259BF8}">
      <dsp:nvSpPr>
        <dsp:cNvPr id="0" name=""/>
        <dsp:cNvSpPr/>
      </dsp:nvSpPr>
      <dsp:spPr>
        <a:xfrm>
          <a:off x="1575397" y="344070"/>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A2E9B7-5CA1-415B-9753-8CA06D6AFC5C}">
      <dsp:nvSpPr>
        <dsp:cNvPr id="0" name=""/>
        <dsp:cNvSpPr/>
      </dsp:nvSpPr>
      <dsp:spPr>
        <a:xfrm>
          <a:off x="2105524" y="344070"/>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2FAAC6-94AA-4AC8-9E3A-7DC6C1FD1BD7}">
      <dsp:nvSpPr>
        <dsp:cNvPr id="0" name=""/>
        <dsp:cNvSpPr/>
      </dsp:nvSpPr>
      <dsp:spPr>
        <a:xfrm>
          <a:off x="2635652" y="344070"/>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365F90-0582-4C0C-A569-3FC6E1BE11D3}">
      <dsp:nvSpPr>
        <dsp:cNvPr id="0" name=""/>
        <dsp:cNvSpPr/>
      </dsp:nvSpPr>
      <dsp:spPr>
        <a:xfrm>
          <a:off x="3165779" y="344070"/>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79F3FB-AFA7-4863-AF51-509875F4BB37}">
      <dsp:nvSpPr>
        <dsp:cNvPr id="0" name=""/>
        <dsp:cNvSpPr/>
      </dsp:nvSpPr>
      <dsp:spPr>
        <a:xfrm>
          <a:off x="3695906" y="344070"/>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8323B1-F852-4A09-A508-3F9B9D117B4D}">
      <dsp:nvSpPr>
        <dsp:cNvPr id="0" name=""/>
        <dsp:cNvSpPr/>
      </dsp:nvSpPr>
      <dsp:spPr>
        <a:xfrm>
          <a:off x="4226033" y="344070"/>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53ED45-D21E-421B-9E00-D4DCA0D0E408}">
      <dsp:nvSpPr>
        <dsp:cNvPr id="0" name=""/>
        <dsp:cNvSpPr/>
      </dsp:nvSpPr>
      <dsp:spPr>
        <a:xfrm>
          <a:off x="1045270" y="481570"/>
          <a:ext cx="3756806" cy="34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s-ES" sz="1500" kern="1200"/>
            <a:t>2. Seguridad de datos</a:t>
          </a:r>
        </a:p>
      </dsp:txBody>
      <dsp:txXfrm>
        <a:off x="1045270" y="481570"/>
        <a:ext cx="3756806" cy="341527"/>
      </dsp:txXfrm>
    </dsp:sp>
    <dsp:sp modelId="{AF1731DC-997C-4D27-B6BC-4D1A2CE04723}">
      <dsp:nvSpPr>
        <dsp:cNvPr id="0" name=""/>
        <dsp:cNvSpPr/>
      </dsp:nvSpPr>
      <dsp:spPr>
        <a:xfrm>
          <a:off x="1045270" y="823098"/>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80367-26EC-4DC8-9274-E19457C050D3}">
      <dsp:nvSpPr>
        <dsp:cNvPr id="0" name=""/>
        <dsp:cNvSpPr/>
      </dsp:nvSpPr>
      <dsp:spPr>
        <a:xfrm>
          <a:off x="1575397" y="823098"/>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01DD80-3FDB-4F89-BBBD-F1CC40F84236}">
      <dsp:nvSpPr>
        <dsp:cNvPr id="0" name=""/>
        <dsp:cNvSpPr/>
      </dsp:nvSpPr>
      <dsp:spPr>
        <a:xfrm>
          <a:off x="2105524" y="823098"/>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A9B86D-0428-40FA-8226-A8423E5248E2}">
      <dsp:nvSpPr>
        <dsp:cNvPr id="0" name=""/>
        <dsp:cNvSpPr/>
      </dsp:nvSpPr>
      <dsp:spPr>
        <a:xfrm>
          <a:off x="2635652" y="823098"/>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10C9B2-5423-4264-ABEE-031267ECCF05}">
      <dsp:nvSpPr>
        <dsp:cNvPr id="0" name=""/>
        <dsp:cNvSpPr/>
      </dsp:nvSpPr>
      <dsp:spPr>
        <a:xfrm>
          <a:off x="3165779" y="823098"/>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5C52BB-41FC-4547-9A9F-68E21E506D06}">
      <dsp:nvSpPr>
        <dsp:cNvPr id="0" name=""/>
        <dsp:cNvSpPr/>
      </dsp:nvSpPr>
      <dsp:spPr>
        <a:xfrm>
          <a:off x="3695906" y="823098"/>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605C-276C-46F8-8653-972B692D85D7}">
      <dsp:nvSpPr>
        <dsp:cNvPr id="0" name=""/>
        <dsp:cNvSpPr/>
      </dsp:nvSpPr>
      <dsp:spPr>
        <a:xfrm>
          <a:off x="4226033" y="823098"/>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7E11E1-E9DD-428A-81FA-D6B3BD6503C7}">
      <dsp:nvSpPr>
        <dsp:cNvPr id="0" name=""/>
        <dsp:cNvSpPr/>
      </dsp:nvSpPr>
      <dsp:spPr>
        <a:xfrm>
          <a:off x="1045270" y="960597"/>
          <a:ext cx="3756806" cy="34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s-ES" sz="1500" kern="1200"/>
            <a:t>3. Anonimización y Pseudonimización</a:t>
          </a:r>
        </a:p>
      </dsp:txBody>
      <dsp:txXfrm>
        <a:off x="1045270" y="960597"/>
        <a:ext cx="3756806" cy="341527"/>
      </dsp:txXfrm>
    </dsp:sp>
    <dsp:sp modelId="{23C251A9-5950-4331-BD9F-92858A6989A9}">
      <dsp:nvSpPr>
        <dsp:cNvPr id="0" name=""/>
        <dsp:cNvSpPr/>
      </dsp:nvSpPr>
      <dsp:spPr>
        <a:xfrm>
          <a:off x="1045270" y="130212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3B6EFB-CA8E-4466-BB19-6CD3964077C7}">
      <dsp:nvSpPr>
        <dsp:cNvPr id="0" name=""/>
        <dsp:cNvSpPr/>
      </dsp:nvSpPr>
      <dsp:spPr>
        <a:xfrm>
          <a:off x="1575397" y="130212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DEC358-C6FD-4139-8E2E-9FCEE4129838}">
      <dsp:nvSpPr>
        <dsp:cNvPr id="0" name=""/>
        <dsp:cNvSpPr/>
      </dsp:nvSpPr>
      <dsp:spPr>
        <a:xfrm>
          <a:off x="2105524" y="130212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E7D606-A973-41A4-AC7C-2699FC9210F0}">
      <dsp:nvSpPr>
        <dsp:cNvPr id="0" name=""/>
        <dsp:cNvSpPr/>
      </dsp:nvSpPr>
      <dsp:spPr>
        <a:xfrm>
          <a:off x="2635652" y="130212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B3F6BF-42F8-44F1-8EDC-12883CA1E65E}">
      <dsp:nvSpPr>
        <dsp:cNvPr id="0" name=""/>
        <dsp:cNvSpPr/>
      </dsp:nvSpPr>
      <dsp:spPr>
        <a:xfrm>
          <a:off x="3165779" y="130212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5A4E2-C033-43CB-B91F-DADB55EDC8CA}">
      <dsp:nvSpPr>
        <dsp:cNvPr id="0" name=""/>
        <dsp:cNvSpPr/>
      </dsp:nvSpPr>
      <dsp:spPr>
        <a:xfrm>
          <a:off x="3695906" y="130212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0C6D58-F323-4EA1-A66E-4064DC0A9014}">
      <dsp:nvSpPr>
        <dsp:cNvPr id="0" name=""/>
        <dsp:cNvSpPr/>
      </dsp:nvSpPr>
      <dsp:spPr>
        <a:xfrm>
          <a:off x="4226033" y="130212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9E93EB-4E7B-435B-8EB9-702963BA89F5}">
      <dsp:nvSpPr>
        <dsp:cNvPr id="0" name=""/>
        <dsp:cNvSpPr/>
      </dsp:nvSpPr>
      <dsp:spPr>
        <a:xfrm>
          <a:off x="1045270" y="1439625"/>
          <a:ext cx="3756806" cy="34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s-ES" sz="1500" kern="1200"/>
            <a:t>4. Registro de acceso y auditoría</a:t>
          </a:r>
        </a:p>
      </dsp:txBody>
      <dsp:txXfrm>
        <a:off x="1045270" y="1439625"/>
        <a:ext cx="3756806" cy="341527"/>
      </dsp:txXfrm>
    </dsp:sp>
    <dsp:sp modelId="{12D5F435-394B-4779-9E6A-F03F2B22DD9A}">
      <dsp:nvSpPr>
        <dsp:cNvPr id="0" name=""/>
        <dsp:cNvSpPr/>
      </dsp:nvSpPr>
      <dsp:spPr>
        <a:xfrm>
          <a:off x="1045270" y="1781153"/>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08B695-DBF4-45A3-89FF-9B84B85E3005}">
      <dsp:nvSpPr>
        <dsp:cNvPr id="0" name=""/>
        <dsp:cNvSpPr/>
      </dsp:nvSpPr>
      <dsp:spPr>
        <a:xfrm>
          <a:off x="1575397" y="1781153"/>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B45BF9-7B87-4314-B49D-C7579138A014}">
      <dsp:nvSpPr>
        <dsp:cNvPr id="0" name=""/>
        <dsp:cNvSpPr/>
      </dsp:nvSpPr>
      <dsp:spPr>
        <a:xfrm>
          <a:off x="2105524" y="1781153"/>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BF26CE-ED9A-49C7-828D-BF7DA61597DB}">
      <dsp:nvSpPr>
        <dsp:cNvPr id="0" name=""/>
        <dsp:cNvSpPr/>
      </dsp:nvSpPr>
      <dsp:spPr>
        <a:xfrm>
          <a:off x="2635652" y="1781153"/>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34D6B5-8783-462C-9C77-C4CC0896A0E5}">
      <dsp:nvSpPr>
        <dsp:cNvPr id="0" name=""/>
        <dsp:cNvSpPr/>
      </dsp:nvSpPr>
      <dsp:spPr>
        <a:xfrm>
          <a:off x="3165779" y="1781153"/>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B9F7E3-2D17-403F-AFB2-3AB6F37BBB7D}">
      <dsp:nvSpPr>
        <dsp:cNvPr id="0" name=""/>
        <dsp:cNvSpPr/>
      </dsp:nvSpPr>
      <dsp:spPr>
        <a:xfrm>
          <a:off x="3695906" y="1781153"/>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E64784-D44F-4703-9551-0FDC99CCD5EC}">
      <dsp:nvSpPr>
        <dsp:cNvPr id="0" name=""/>
        <dsp:cNvSpPr/>
      </dsp:nvSpPr>
      <dsp:spPr>
        <a:xfrm>
          <a:off x="4226033" y="1781153"/>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7CD36B-35C2-44EE-B6DD-DFAE7DFC05C1}">
      <dsp:nvSpPr>
        <dsp:cNvPr id="0" name=""/>
        <dsp:cNvSpPr/>
      </dsp:nvSpPr>
      <dsp:spPr>
        <a:xfrm>
          <a:off x="1045270" y="1918653"/>
          <a:ext cx="3756806" cy="34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s-ES" sz="1500" kern="1200"/>
            <a:t>5. Chats de usuarios</a:t>
          </a:r>
        </a:p>
      </dsp:txBody>
      <dsp:txXfrm>
        <a:off x="1045270" y="1918653"/>
        <a:ext cx="3756806" cy="341527"/>
      </dsp:txXfrm>
    </dsp:sp>
    <dsp:sp modelId="{B9DB91FD-0C70-43FC-93B0-580952959A4E}">
      <dsp:nvSpPr>
        <dsp:cNvPr id="0" name=""/>
        <dsp:cNvSpPr/>
      </dsp:nvSpPr>
      <dsp:spPr>
        <a:xfrm>
          <a:off x="1045270" y="2260181"/>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7EDD4-D533-4163-8DBF-E25B9BCB4F09}">
      <dsp:nvSpPr>
        <dsp:cNvPr id="0" name=""/>
        <dsp:cNvSpPr/>
      </dsp:nvSpPr>
      <dsp:spPr>
        <a:xfrm>
          <a:off x="1575397" y="2260181"/>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278AB3-6118-44B5-9B50-D6C77B9BD575}">
      <dsp:nvSpPr>
        <dsp:cNvPr id="0" name=""/>
        <dsp:cNvSpPr/>
      </dsp:nvSpPr>
      <dsp:spPr>
        <a:xfrm>
          <a:off x="2105524" y="2260181"/>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539678-EB38-42B2-BECE-C7DA8557BF1C}">
      <dsp:nvSpPr>
        <dsp:cNvPr id="0" name=""/>
        <dsp:cNvSpPr/>
      </dsp:nvSpPr>
      <dsp:spPr>
        <a:xfrm>
          <a:off x="2635652" y="2260181"/>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A98ED6-0525-40D5-9746-8EF50A68466C}">
      <dsp:nvSpPr>
        <dsp:cNvPr id="0" name=""/>
        <dsp:cNvSpPr/>
      </dsp:nvSpPr>
      <dsp:spPr>
        <a:xfrm>
          <a:off x="3165779" y="2260181"/>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6A27E9-6F0F-4F0E-8384-EC908A7EA223}">
      <dsp:nvSpPr>
        <dsp:cNvPr id="0" name=""/>
        <dsp:cNvSpPr/>
      </dsp:nvSpPr>
      <dsp:spPr>
        <a:xfrm>
          <a:off x="3695906" y="2260181"/>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05D93-CC59-4119-B6A7-F6D0765A60CC}">
      <dsp:nvSpPr>
        <dsp:cNvPr id="0" name=""/>
        <dsp:cNvSpPr/>
      </dsp:nvSpPr>
      <dsp:spPr>
        <a:xfrm>
          <a:off x="4226033" y="2260181"/>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714A25-F405-4069-AAB7-40F4F1745080}">
      <dsp:nvSpPr>
        <dsp:cNvPr id="0" name=""/>
        <dsp:cNvSpPr/>
      </dsp:nvSpPr>
      <dsp:spPr>
        <a:xfrm>
          <a:off x="1045270" y="2397681"/>
          <a:ext cx="3756806" cy="34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s-ES" sz="1500" kern="1200"/>
            <a:t>6. Política de retención de datos</a:t>
          </a:r>
        </a:p>
      </dsp:txBody>
      <dsp:txXfrm>
        <a:off x="1045270" y="2397681"/>
        <a:ext cx="3756806" cy="341527"/>
      </dsp:txXfrm>
    </dsp:sp>
    <dsp:sp modelId="{821186E0-2C98-4564-BD4C-206325C82BDF}">
      <dsp:nvSpPr>
        <dsp:cNvPr id="0" name=""/>
        <dsp:cNvSpPr/>
      </dsp:nvSpPr>
      <dsp:spPr>
        <a:xfrm>
          <a:off x="1045270" y="2739209"/>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2D921-7573-46AB-A808-D6FD59207C53}">
      <dsp:nvSpPr>
        <dsp:cNvPr id="0" name=""/>
        <dsp:cNvSpPr/>
      </dsp:nvSpPr>
      <dsp:spPr>
        <a:xfrm>
          <a:off x="1575397" y="2739209"/>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18C4FE-0485-41D4-8798-035596D52451}">
      <dsp:nvSpPr>
        <dsp:cNvPr id="0" name=""/>
        <dsp:cNvSpPr/>
      </dsp:nvSpPr>
      <dsp:spPr>
        <a:xfrm>
          <a:off x="2105524" y="2739209"/>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1C8D6B-D3B1-47B7-BA88-184BDFED1A8B}">
      <dsp:nvSpPr>
        <dsp:cNvPr id="0" name=""/>
        <dsp:cNvSpPr/>
      </dsp:nvSpPr>
      <dsp:spPr>
        <a:xfrm>
          <a:off x="2635652" y="2739209"/>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A0AF6D-54D2-4D58-8CAE-F3E026D41DA2}">
      <dsp:nvSpPr>
        <dsp:cNvPr id="0" name=""/>
        <dsp:cNvSpPr/>
      </dsp:nvSpPr>
      <dsp:spPr>
        <a:xfrm>
          <a:off x="3165779" y="2739209"/>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E29F50-E288-4A08-BF69-07F2B273343C}">
      <dsp:nvSpPr>
        <dsp:cNvPr id="0" name=""/>
        <dsp:cNvSpPr/>
      </dsp:nvSpPr>
      <dsp:spPr>
        <a:xfrm>
          <a:off x="3695906" y="2739209"/>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0E4FAE-8C67-498B-980E-0E5312548DBA}">
      <dsp:nvSpPr>
        <dsp:cNvPr id="0" name=""/>
        <dsp:cNvSpPr/>
      </dsp:nvSpPr>
      <dsp:spPr>
        <a:xfrm>
          <a:off x="4226033" y="2739209"/>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BBBB6B-CCB1-4C4D-8970-B8856D23C68F}">
      <dsp:nvSpPr>
        <dsp:cNvPr id="0" name=""/>
        <dsp:cNvSpPr/>
      </dsp:nvSpPr>
      <dsp:spPr>
        <a:xfrm>
          <a:off x="1045270" y="2876709"/>
          <a:ext cx="3756806" cy="34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s-ES" sz="1500" kern="1200"/>
            <a:t>7. Formación y concienciación del personal</a:t>
          </a:r>
        </a:p>
      </dsp:txBody>
      <dsp:txXfrm>
        <a:off x="1045270" y="2876709"/>
        <a:ext cx="3756806" cy="341527"/>
      </dsp:txXfrm>
    </dsp:sp>
    <dsp:sp modelId="{A0470C34-715E-4109-81BA-881F8CAFFAE6}">
      <dsp:nvSpPr>
        <dsp:cNvPr id="0" name=""/>
        <dsp:cNvSpPr/>
      </dsp:nvSpPr>
      <dsp:spPr>
        <a:xfrm>
          <a:off x="1045270" y="3218237"/>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FCB8C-5893-41E2-AB2A-0AFA51481AF3}">
      <dsp:nvSpPr>
        <dsp:cNvPr id="0" name=""/>
        <dsp:cNvSpPr/>
      </dsp:nvSpPr>
      <dsp:spPr>
        <a:xfrm>
          <a:off x="1575397" y="3218237"/>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EFF8AA-72A3-444A-937D-D5C3FA123E25}">
      <dsp:nvSpPr>
        <dsp:cNvPr id="0" name=""/>
        <dsp:cNvSpPr/>
      </dsp:nvSpPr>
      <dsp:spPr>
        <a:xfrm>
          <a:off x="2105524" y="3218237"/>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82B767-FB94-4709-8804-3E72B8778F01}">
      <dsp:nvSpPr>
        <dsp:cNvPr id="0" name=""/>
        <dsp:cNvSpPr/>
      </dsp:nvSpPr>
      <dsp:spPr>
        <a:xfrm>
          <a:off x="2635652" y="3218237"/>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9ED647-59D6-4961-AD1D-031FDB16F3EA}">
      <dsp:nvSpPr>
        <dsp:cNvPr id="0" name=""/>
        <dsp:cNvSpPr/>
      </dsp:nvSpPr>
      <dsp:spPr>
        <a:xfrm>
          <a:off x="3165779" y="3218237"/>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E0CEC8-45D6-43F6-A3C4-4AD2FA52F7E9}">
      <dsp:nvSpPr>
        <dsp:cNvPr id="0" name=""/>
        <dsp:cNvSpPr/>
      </dsp:nvSpPr>
      <dsp:spPr>
        <a:xfrm>
          <a:off x="3695906" y="3218237"/>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A23317-4654-49D8-8776-198AF9ABD02C}">
      <dsp:nvSpPr>
        <dsp:cNvPr id="0" name=""/>
        <dsp:cNvSpPr/>
      </dsp:nvSpPr>
      <dsp:spPr>
        <a:xfrm>
          <a:off x="4226033" y="3218237"/>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D36009-9EA2-4DB1-8397-997EDA86DFB4}">
      <dsp:nvSpPr>
        <dsp:cNvPr id="0" name=""/>
        <dsp:cNvSpPr/>
      </dsp:nvSpPr>
      <dsp:spPr>
        <a:xfrm>
          <a:off x="1045270" y="3355737"/>
          <a:ext cx="3756806" cy="341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es-ES" sz="1500" kern="1200"/>
            <a:t>8. Notificación de Brechas de Seguridad</a:t>
          </a:r>
        </a:p>
      </dsp:txBody>
      <dsp:txXfrm>
        <a:off x="1045270" y="3355737"/>
        <a:ext cx="3756806" cy="341527"/>
      </dsp:txXfrm>
    </dsp:sp>
    <dsp:sp modelId="{FEB09836-A14F-469E-B8ED-F3EEB817BC4B}">
      <dsp:nvSpPr>
        <dsp:cNvPr id="0" name=""/>
        <dsp:cNvSpPr/>
      </dsp:nvSpPr>
      <dsp:spPr>
        <a:xfrm>
          <a:off x="1045270" y="369726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1AAB2E-73AD-4FB3-BAF5-FDFF54A7F7D9}">
      <dsp:nvSpPr>
        <dsp:cNvPr id="0" name=""/>
        <dsp:cNvSpPr/>
      </dsp:nvSpPr>
      <dsp:spPr>
        <a:xfrm>
          <a:off x="1575397" y="369726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22C66B-EF47-4C6D-BF06-53BD75466B11}">
      <dsp:nvSpPr>
        <dsp:cNvPr id="0" name=""/>
        <dsp:cNvSpPr/>
      </dsp:nvSpPr>
      <dsp:spPr>
        <a:xfrm>
          <a:off x="2105524" y="369726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E234DC-1D16-47E9-BB03-F2CECB771238}">
      <dsp:nvSpPr>
        <dsp:cNvPr id="0" name=""/>
        <dsp:cNvSpPr/>
      </dsp:nvSpPr>
      <dsp:spPr>
        <a:xfrm>
          <a:off x="2635652" y="369726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DE827F-7FFD-4BD2-9076-4907C526FDA4}">
      <dsp:nvSpPr>
        <dsp:cNvPr id="0" name=""/>
        <dsp:cNvSpPr/>
      </dsp:nvSpPr>
      <dsp:spPr>
        <a:xfrm>
          <a:off x="3165779" y="369726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50FA7C-0E92-4051-9164-2EC6001DC365}">
      <dsp:nvSpPr>
        <dsp:cNvPr id="0" name=""/>
        <dsp:cNvSpPr/>
      </dsp:nvSpPr>
      <dsp:spPr>
        <a:xfrm>
          <a:off x="3695906" y="369726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C52571-88F4-44AE-9E30-9703255C2E04}">
      <dsp:nvSpPr>
        <dsp:cNvPr id="0" name=""/>
        <dsp:cNvSpPr/>
      </dsp:nvSpPr>
      <dsp:spPr>
        <a:xfrm>
          <a:off x="4226033" y="3697265"/>
          <a:ext cx="500907" cy="83484"/>
        </a:xfrm>
        <a:prstGeom prst="parallelogram">
          <a:avLst>
            <a:gd name="adj" fmla="val 14084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189FEF8-E980-B4F5-7A71-663509013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B8B2A37F-0F72-5889-36D4-79FF0BE094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3224C1-305D-4F74-A0D0-B3E5525CC0C7}" type="datetimeFigureOut">
              <a:rPr lang="es-ES" smtClean="0"/>
              <a:t>30/04/2024</a:t>
            </a:fld>
            <a:endParaRPr lang="es-ES"/>
          </a:p>
        </p:txBody>
      </p:sp>
      <p:sp>
        <p:nvSpPr>
          <p:cNvPr id="4" name="Marcador de pie de página 3">
            <a:extLst>
              <a:ext uri="{FF2B5EF4-FFF2-40B4-BE49-F238E27FC236}">
                <a16:creationId xmlns:a16="http://schemas.microsoft.com/office/drawing/2014/main" id="{A4C89755-C380-4CF6-BBCE-4108C56F04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CAE41349-1C55-FEB4-4A86-A22050CEDF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F3577-C70A-460E-BAA1-D1122EE050C5}" type="slidenum">
              <a:rPr lang="es-ES" smtClean="0"/>
              <a:t>‹Nº›</a:t>
            </a:fld>
            <a:endParaRPr lang="es-ES"/>
          </a:p>
        </p:txBody>
      </p:sp>
    </p:spTree>
    <p:extLst>
      <p:ext uri="{BB962C8B-B14F-4D97-AF65-F5344CB8AC3E}">
        <p14:creationId xmlns:p14="http://schemas.microsoft.com/office/powerpoint/2010/main" val="1258580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3BE80E-9D4A-458A-9A94-160EFD731615}" type="datetimeFigureOut">
              <a:rPr lang="es-ES" smtClean="0"/>
              <a:t>30/04/2024</a:t>
            </a:fld>
            <a:endParaRPr lang="es-E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9ED03F-4E6E-4B5E-B62A-11B5D60115AA}" type="slidenum">
              <a:rPr lang="es-ES" smtClean="0"/>
              <a:t>‹Nº›</a:t>
            </a:fld>
            <a:endParaRPr lang="es-ES"/>
          </a:p>
        </p:txBody>
      </p:sp>
    </p:spTree>
    <p:extLst>
      <p:ext uri="{BB962C8B-B14F-4D97-AF65-F5344CB8AC3E}">
        <p14:creationId xmlns:p14="http://schemas.microsoft.com/office/powerpoint/2010/main" val="4149023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ES"/>
          </a:p>
        </p:txBody>
      </p:sp>
      <p:sp>
        <p:nvSpPr>
          <p:cNvPr id="4" name="3 Marcador de número de diapositiva"/>
          <p:cNvSpPr>
            <a:spLocks noGrp="1"/>
          </p:cNvSpPr>
          <p:nvPr>
            <p:ph type="sldNum" sz="quarter" idx="10"/>
          </p:nvPr>
        </p:nvSpPr>
        <p:spPr/>
        <p:txBody>
          <a:bodyPr/>
          <a:lstStyle/>
          <a:p>
            <a:fld id="{4F9ED03F-4E6E-4B5E-B62A-11B5D60115AA}" type="slidenum">
              <a:rPr lang="es-ES" smtClean="0"/>
              <a:t>1</a:t>
            </a:fld>
            <a:endParaRPr lang="es-ES"/>
          </a:p>
        </p:txBody>
      </p:sp>
    </p:spTree>
    <p:extLst>
      <p:ext uri="{BB962C8B-B14F-4D97-AF65-F5344CB8AC3E}">
        <p14:creationId xmlns:p14="http://schemas.microsoft.com/office/powerpoint/2010/main" val="389659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F9ED03F-4E6E-4B5E-B62A-11B5D60115AA}" type="slidenum">
              <a:rPr lang="es-ES" smtClean="0"/>
              <a:t>30</a:t>
            </a:fld>
            <a:endParaRPr lang="es-ES"/>
          </a:p>
        </p:txBody>
      </p:sp>
    </p:spTree>
    <p:extLst>
      <p:ext uri="{BB962C8B-B14F-4D97-AF65-F5344CB8AC3E}">
        <p14:creationId xmlns:p14="http://schemas.microsoft.com/office/powerpoint/2010/main" val="2970332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Otros -&gt; </a:t>
            </a:r>
            <a:r>
              <a:rPr lang="es-ES" err="1"/>
              <a:t>sumistrador</a:t>
            </a:r>
            <a:r>
              <a:rPr lang="es-ES"/>
              <a:t> de hardware</a:t>
            </a:r>
          </a:p>
        </p:txBody>
      </p:sp>
      <p:sp>
        <p:nvSpPr>
          <p:cNvPr id="4" name="Marcador de número de diapositiva 3"/>
          <p:cNvSpPr>
            <a:spLocks noGrp="1"/>
          </p:cNvSpPr>
          <p:nvPr>
            <p:ph type="sldNum" sz="quarter" idx="5"/>
          </p:nvPr>
        </p:nvSpPr>
        <p:spPr/>
        <p:txBody>
          <a:bodyPr/>
          <a:lstStyle/>
          <a:p>
            <a:fld id="{4F9ED03F-4E6E-4B5E-B62A-11B5D60115AA}" type="slidenum">
              <a:rPr lang="es-ES" smtClean="0"/>
              <a:t>31</a:t>
            </a:fld>
            <a:endParaRPr lang="es-ES"/>
          </a:p>
        </p:txBody>
      </p:sp>
    </p:spTree>
    <p:extLst>
      <p:ext uri="{BB962C8B-B14F-4D97-AF65-F5344CB8AC3E}">
        <p14:creationId xmlns:p14="http://schemas.microsoft.com/office/powerpoint/2010/main" val="2103374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r>
              <a:rPr lang="es-ES"/>
              <a:t>Arriba </a:t>
            </a:r>
            <a:r>
              <a:rPr lang="es-ES" err="1"/>
              <a:t>izq</a:t>
            </a:r>
            <a:r>
              <a:rPr lang="es-ES"/>
              <a:t>: Estructura de la gestión de riesgos del proyecto</a:t>
            </a:r>
          </a:p>
          <a:p>
            <a:r>
              <a:rPr lang="es-ES"/>
              <a:t>Derecha: Listado de los riesgos con sus prioridades</a:t>
            </a:r>
          </a:p>
          <a:p>
            <a:r>
              <a:rPr lang="es-ES"/>
              <a:t>Abajo </a:t>
            </a:r>
            <a:r>
              <a:rPr lang="es-ES" err="1"/>
              <a:t>izq</a:t>
            </a:r>
            <a:r>
              <a:rPr lang="es-ES"/>
              <a:t>: un ejemplo de una tabla dentro del análisis de riesgos con la respuesta preliminar -&gt; de los 4 con más prioridad, dentro del plan de gestión de riesgos se detallan acciones más elaboradas</a:t>
            </a:r>
          </a:p>
        </p:txBody>
      </p:sp>
      <p:sp>
        <p:nvSpPr>
          <p:cNvPr id="4" name="Marcador de número de diapositiva 3"/>
          <p:cNvSpPr>
            <a:spLocks noGrp="1"/>
          </p:cNvSpPr>
          <p:nvPr>
            <p:ph type="sldNum" sz="quarter" idx="5"/>
          </p:nvPr>
        </p:nvSpPr>
        <p:spPr/>
        <p:txBody>
          <a:bodyPr/>
          <a:lstStyle/>
          <a:p>
            <a:fld id="{4F9ED03F-4E6E-4B5E-B62A-11B5D60115AA}" type="slidenum">
              <a:rPr lang="es-ES" smtClean="0"/>
              <a:t>36</a:t>
            </a:fld>
            <a:endParaRPr lang="es-ES"/>
          </a:p>
        </p:txBody>
      </p:sp>
    </p:spTree>
    <p:extLst>
      <p:ext uri="{BB962C8B-B14F-4D97-AF65-F5344CB8AC3E}">
        <p14:creationId xmlns:p14="http://schemas.microsoft.com/office/powerpoint/2010/main" val="3617072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r>
              <a:rPr lang="es-ES"/>
              <a:t>Arriba </a:t>
            </a:r>
            <a:r>
              <a:rPr lang="es-ES" err="1"/>
              <a:t>izq</a:t>
            </a:r>
            <a:r>
              <a:rPr lang="es-ES"/>
              <a:t>: Estructura de la gestión de riesgos del proyecto</a:t>
            </a:r>
          </a:p>
          <a:p>
            <a:r>
              <a:rPr lang="es-ES"/>
              <a:t>Derecha: Listado de los riesgos con sus prioridades</a:t>
            </a:r>
          </a:p>
          <a:p>
            <a:r>
              <a:rPr lang="es-ES"/>
              <a:t>Abajo </a:t>
            </a:r>
            <a:r>
              <a:rPr lang="es-ES" err="1"/>
              <a:t>izq</a:t>
            </a:r>
            <a:r>
              <a:rPr lang="es-ES"/>
              <a:t>: un ejemplo de una tabla dentro del análisis de riesgos con la respuesta preliminar -&gt; de los 4 con más prioridad, dentro del plan de gestión de riesgos se detallan acciones más elaboradas</a:t>
            </a:r>
          </a:p>
        </p:txBody>
      </p:sp>
      <p:sp>
        <p:nvSpPr>
          <p:cNvPr id="4" name="Marcador de número de diapositiva 3"/>
          <p:cNvSpPr>
            <a:spLocks noGrp="1"/>
          </p:cNvSpPr>
          <p:nvPr>
            <p:ph type="sldNum" sz="quarter" idx="5"/>
          </p:nvPr>
        </p:nvSpPr>
        <p:spPr/>
        <p:txBody>
          <a:bodyPr/>
          <a:lstStyle/>
          <a:p>
            <a:fld id="{4F9ED03F-4E6E-4B5E-B62A-11B5D60115AA}" type="slidenum">
              <a:rPr lang="es-ES" smtClean="0"/>
              <a:t>37</a:t>
            </a:fld>
            <a:endParaRPr lang="es-ES"/>
          </a:p>
        </p:txBody>
      </p:sp>
    </p:spTree>
    <p:extLst>
      <p:ext uri="{BB962C8B-B14F-4D97-AF65-F5344CB8AC3E}">
        <p14:creationId xmlns:p14="http://schemas.microsoft.com/office/powerpoint/2010/main" val="3938761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r>
              <a:rPr lang="es-ES"/>
              <a:t>Arriba </a:t>
            </a:r>
            <a:r>
              <a:rPr lang="es-ES" err="1"/>
              <a:t>izq</a:t>
            </a:r>
            <a:r>
              <a:rPr lang="es-ES"/>
              <a:t>: Estructura de la gestión de riesgos del proyecto</a:t>
            </a:r>
          </a:p>
          <a:p>
            <a:r>
              <a:rPr lang="es-ES"/>
              <a:t>Derecha: Listado de los riesgos con sus prioridades</a:t>
            </a:r>
          </a:p>
          <a:p>
            <a:r>
              <a:rPr lang="es-ES"/>
              <a:t>Abajo </a:t>
            </a:r>
            <a:r>
              <a:rPr lang="es-ES" err="1"/>
              <a:t>izq</a:t>
            </a:r>
            <a:r>
              <a:rPr lang="es-ES"/>
              <a:t>: un ejemplo de una tabla dentro del análisis de riesgos con la respuesta preliminar -&gt; de los 4 con más prioridad, dentro del plan de gestión de riesgos se detallan acciones más elaboradas</a:t>
            </a:r>
          </a:p>
        </p:txBody>
      </p:sp>
      <p:sp>
        <p:nvSpPr>
          <p:cNvPr id="4" name="Marcador de número de diapositiva 3"/>
          <p:cNvSpPr>
            <a:spLocks noGrp="1"/>
          </p:cNvSpPr>
          <p:nvPr>
            <p:ph type="sldNum" sz="quarter" idx="5"/>
          </p:nvPr>
        </p:nvSpPr>
        <p:spPr/>
        <p:txBody>
          <a:bodyPr/>
          <a:lstStyle/>
          <a:p>
            <a:fld id="{4F9ED03F-4E6E-4B5E-B62A-11B5D60115AA}" type="slidenum">
              <a:rPr lang="es-ES" smtClean="0"/>
              <a:t>38</a:t>
            </a:fld>
            <a:endParaRPr lang="es-ES"/>
          </a:p>
        </p:txBody>
      </p:sp>
    </p:spTree>
    <p:extLst>
      <p:ext uri="{BB962C8B-B14F-4D97-AF65-F5344CB8AC3E}">
        <p14:creationId xmlns:p14="http://schemas.microsoft.com/office/powerpoint/2010/main" val="4181741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r>
              <a:rPr lang="es-ES"/>
              <a:t>Arriba </a:t>
            </a:r>
            <a:r>
              <a:rPr lang="es-ES" err="1"/>
              <a:t>izq</a:t>
            </a:r>
            <a:r>
              <a:rPr lang="es-ES"/>
              <a:t>: Estructura de la gestión de riesgos del proyecto</a:t>
            </a:r>
          </a:p>
          <a:p>
            <a:r>
              <a:rPr lang="es-ES"/>
              <a:t>Derecha: Listado de los riesgos con sus prioridades</a:t>
            </a:r>
          </a:p>
          <a:p>
            <a:r>
              <a:rPr lang="es-ES"/>
              <a:t>Abajo </a:t>
            </a:r>
            <a:r>
              <a:rPr lang="es-ES" err="1"/>
              <a:t>izq</a:t>
            </a:r>
            <a:r>
              <a:rPr lang="es-ES"/>
              <a:t>: un ejemplo de una tabla dentro del análisis de riesgos con la respuesta preliminar -&gt; de los 4 con más prioridad, dentro del plan de gestión de riesgos se detallan acciones más elaboradas</a:t>
            </a:r>
          </a:p>
        </p:txBody>
      </p:sp>
      <p:sp>
        <p:nvSpPr>
          <p:cNvPr id="4" name="Marcador de número de diapositiva 3"/>
          <p:cNvSpPr>
            <a:spLocks noGrp="1"/>
          </p:cNvSpPr>
          <p:nvPr>
            <p:ph type="sldNum" sz="quarter" idx="5"/>
          </p:nvPr>
        </p:nvSpPr>
        <p:spPr/>
        <p:txBody>
          <a:bodyPr/>
          <a:lstStyle/>
          <a:p>
            <a:fld id="{4F9ED03F-4E6E-4B5E-B62A-11B5D60115AA}" type="slidenum">
              <a:rPr lang="es-ES" smtClean="0"/>
              <a:t>39</a:t>
            </a:fld>
            <a:endParaRPr lang="es-ES"/>
          </a:p>
        </p:txBody>
      </p:sp>
    </p:spTree>
    <p:extLst>
      <p:ext uri="{BB962C8B-B14F-4D97-AF65-F5344CB8AC3E}">
        <p14:creationId xmlns:p14="http://schemas.microsoft.com/office/powerpoint/2010/main" val="82467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r>
              <a:rPr lang="es-ES"/>
              <a:t>Arriba </a:t>
            </a:r>
            <a:r>
              <a:rPr lang="es-ES" err="1"/>
              <a:t>izq</a:t>
            </a:r>
            <a:r>
              <a:rPr lang="es-ES"/>
              <a:t>: Estructura de la gestión de riesgos del proyecto</a:t>
            </a:r>
          </a:p>
          <a:p>
            <a:r>
              <a:rPr lang="es-ES"/>
              <a:t>Derecha: Listado de los riesgos con sus prioridades</a:t>
            </a:r>
          </a:p>
          <a:p>
            <a:r>
              <a:rPr lang="es-ES"/>
              <a:t>Abajo </a:t>
            </a:r>
            <a:r>
              <a:rPr lang="es-ES" err="1"/>
              <a:t>izq</a:t>
            </a:r>
            <a:r>
              <a:rPr lang="es-ES"/>
              <a:t>: un ejemplo de una tabla dentro del análisis de riesgos con la respuesta preliminar -&gt; de los 4 con más prioridad, dentro del plan de gestión de riesgos se detallan acciones más elaboradas</a:t>
            </a:r>
          </a:p>
        </p:txBody>
      </p:sp>
      <p:sp>
        <p:nvSpPr>
          <p:cNvPr id="4" name="Marcador de número de diapositiva 3"/>
          <p:cNvSpPr>
            <a:spLocks noGrp="1"/>
          </p:cNvSpPr>
          <p:nvPr>
            <p:ph type="sldNum" sz="quarter" idx="5"/>
          </p:nvPr>
        </p:nvSpPr>
        <p:spPr/>
        <p:txBody>
          <a:bodyPr/>
          <a:lstStyle/>
          <a:p>
            <a:fld id="{4F9ED03F-4E6E-4B5E-B62A-11B5D60115AA}" type="slidenum">
              <a:rPr lang="es-ES" smtClean="0"/>
              <a:t>40</a:t>
            </a:fld>
            <a:endParaRPr lang="es-ES"/>
          </a:p>
        </p:txBody>
      </p:sp>
    </p:spTree>
    <p:extLst>
      <p:ext uri="{BB962C8B-B14F-4D97-AF65-F5344CB8AC3E}">
        <p14:creationId xmlns:p14="http://schemas.microsoft.com/office/powerpoint/2010/main" val="107024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a:p>
            <a:r>
              <a:rPr lang="es-ES"/>
              <a:t>Arriba </a:t>
            </a:r>
            <a:r>
              <a:rPr lang="es-ES" err="1"/>
              <a:t>izq</a:t>
            </a:r>
            <a:r>
              <a:rPr lang="es-ES"/>
              <a:t>: Estructura de la gestión de riesgos del proyecto</a:t>
            </a:r>
          </a:p>
          <a:p>
            <a:r>
              <a:rPr lang="es-ES"/>
              <a:t>Derecha: Listado de los riesgos con sus prioridades</a:t>
            </a:r>
          </a:p>
          <a:p>
            <a:r>
              <a:rPr lang="es-ES"/>
              <a:t>Abajo </a:t>
            </a:r>
            <a:r>
              <a:rPr lang="es-ES" err="1"/>
              <a:t>izq</a:t>
            </a:r>
            <a:r>
              <a:rPr lang="es-ES"/>
              <a:t>: un ejemplo de una tabla dentro del análisis de riesgos con la respuesta preliminar -&gt; de los 4 con más prioridad, dentro del plan de gestión de riesgos se detallan acciones más elaboradas</a:t>
            </a:r>
          </a:p>
        </p:txBody>
      </p:sp>
      <p:sp>
        <p:nvSpPr>
          <p:cNvPr id="4" name="Marcador de número de diapositiva 3"/>
          <p:cNvSpPr>
            <a:spLocks noGrp="1"/>
          </p:cNvSpPr>
          <p:nvPr>
            <p:ph type="sldNum" sz="quarter" idx="5"/>
          </p:nvPr>
        </p:nvSpPr>
        <p:spPr/>
        <p:txBody>
          <a:bodyPr/>
          <a:lstStyle/>
          <a:p>
            <a:fld id="{4F9ED03F-4E6E-4B5E-B62A-11B5D60115AA}" type="slidenum">
              <a:rPr lang="es-ES" smtClean="0"/>
              <a:t>41</a:t>
            </a:fld>
            <a:endParaRPr lang="es-ES"/>
          </a:p>
        </p:txBody>
      </p:sp>
    </p:spTree>
    <p:extLst>
      <p:ext uri="{BB962C8B-B14F-4D97-AF65-F5344CB8AC3E}">
        <p14:creationId xmlns:p14="http://schemas.microsoft.com/office/powerpoint/2010/main" val="2807676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Consentimiento Informado: La aplicación debe explicar claramente a los usuarios el propósito y los riesgos del tratamiento de datos clínicos, permitiendo que otorguen o retiren su consentimiento fácilmente.</a:t>
            </a:r>
          </a:p>
          <a:p>
            <a:r>
              <a:rPr lang="es-ES"/>
              <a:t>Seguridad de Datos: Se requiere el uso de protocolos de cifrado sólidos para proteger la confidencialidad de los datos clínicos durante su transmisión y almacenamiento.</a:t>
            </a:r>
          </a:p>
          <a:p>
            <a:r>
              <a:rPr lang="es-ES"/>
              <a:t>Anonimización y </a:t>
            </a:r>
            <a:r>
              <a:rPr lang="es-ES" dirty="0" err="1"/>
              <a:t>Pseudonimización</a:t>
            </a:r>
            <a:r>
              <a:rPr lang="es-ES"/>
              <a:t>: Es necesario implementar </a:t>
            </a:r>
            <a:r>
              <a:rPr lang="es-ES" err="1"/>
              <a:t>pseudonimización</a:t>
            </a:r>
            <a:r>
              <a:rPr lang="es-ES"/>
              <a:t> para evitar la identificación directa de individuos o datos personales, utilizando identificadores específicos de la aplicación.</a:t>
            </a:r>
          </a:p>
          <a:p>
            <a:r>
              <a:rPr lang="es-ES"/>
              <a:t>Registro de Acceso y Auditoría: Se debe mantener un registro detallado de todos los intentos de acceso a los servidores, incluyendo la identidad del usuario y las acciones realizadas, para detectar cualquier actividad sospechosa.</a:t>
            </a:r>
          </a:p>
          <a:p>
            <a:r>
              <a:rPr lang="es-ES"/>
              <a:t>Chats con los usuarios: Los chats entre médicos y pacientes deben contar con autenticación segura, cifrado de extremo a extremo y registros de auditoría para proteger la confidencialidad de las conversaciones y prevenir accesos no autorizados.</a:t>
            </a:r>
          </a:p>
          <a:p>
            <a:r>
              <a:rPr lang="es-ES"/>
              <a:t>Política de Retención de Datos: Los datos clínicos se almacenarán el tiempo necesario para su propósito médico y se eliminarán de forma segura cuando ya no sean necesarios, cumpliendo con las regulaciones de protección de datos.</a:t>
            </a:r>
          </a:p>
          <a:p>
            <a:r>
              <a:rPr lang="es-ES"/>
              <a:t>Formación y Concienciación del Personal: Se proporcionará formación para que el personal comprenda y cumpla con las normas de seguridad, con el objetivo de minimizar riesgos y proteger la privacidad de los pacientes.</a:t>
            </a:r>
          </a:p>
          <a:p>
            <a:r>
              <a:rPr lang="es-ES"/>
              <a:t>Notificación de Brechas de Seguridad: En caso de una brecha de seguridad, se seguirá un protocolo que incluye notificación inmediata, evaluación, comunicación a autoridades y afectados, investigación y seguimiento continuo.</a:t>
            </a:r>
          </a:p>
          <a:p>
            <a:endParaRPr lang="es-ES"/>
          </a:p>
        </p:txBody>
      </p:sp>
      <p:sp>
        <p:nvSpPr>
          <p:cNvPr id="4" name="Marcador de número de diapositiva 3"/>
          <p:cNvSpPr>
            <a:spLocks noGrp="1"/>
          </p:cNvSpPr>
          <p:nvPr>
            <p:ph type="sldNum" sz="quarter" idx="5"/>
          </p:nvPr>
        </p:nvSpPr>
        <p:spPr/>
        <p:txBody>
          <a:bodyPr/>
          <a:lstStyle/>
          <a:p>
            <a:fld id="{4F9ED03F-4E6E-4B5E-B62A-11B5D60115AA}" type="slidenum">
              <a:rPr lang="es-ES" smtClean="0"/>
              <a:t>42</a:t>
            </a:fld>
            <a:endParaRPr lang="es-ES"/>
          </a:p>
        </p:txBody>
      </p:sp>
    </p:spTree>
    <p:extLst>
      <p:ext uri="{BB962C8B-B14F-4D97-AF65-F5344CB8AC3E}">
        <p14:creationId xmlns:p14="http://schemas.microsoft.com/office/powerpoint/2010/main" val="167082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Metodología en cascada tanto en módulos como en las distintas fases que componen el desarrollo del modulo</a:t>
            </a:r>
          </a:p>
        </p:txBody>
      </p:sp>
      <p:sp>
        <p:nvSpPr>
          <p:cNvPr id="4" name="Marcador de número de diapositiva 3"/>
          <p:cNvSpPr>
            <a:spLocks noGrp="1"/>
          </p:cNvSpPr>
          <p:nvPr>
            <p:ph type="sldNum" sz="quarter" idx="5"/>
          </p:nvPr>
        </p:nvSpPr>
        <p:spPr/>
        <p:txBody>
          <a:bodyPr/>
          <a:lstStyle/>
          <a:p>
            <a:fld id="{4F9ED03F-4E6E-4B5E-B62A-11B5D60115AA}" type="slidenum">
              <a:rPr lang="es-ES" smtClean="0"/>
              <a:t>4</a:t>
            </a:fld>
            <a:endParaRPr lang="es-ES"/>
          </a:p>
        </p:txBody>
      </p:sp>
    </p:spTree>
    <p:extLst>
      <p:ext uri="{BB962C8B-B14F-4D97-AF65-F5344CB8AC3E}">
        <p14:creationId xmlns:p14="http://schemas.microsoft.com/office/powerpoint/2010/main" val="162328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Arquitectura = módulos independientes comunicados por APIs / Middlewares</a:t>
            </a:r>
          </a:p>
          <a:p>
            <a:endParaRPr lang="es-ES"/>
          </a:p>
        </p:txBody>
      </p:sp>
      <p:sp>
        <p:nvSpPr>
          <p:cNvPr id="4" name="Marcador de número de diapositiva 3"/>
          <p:cNvSpPr>
            <a:spLocks noGrp="1"/>
          </p:cNvSpPr>
          <p:nvPr>
            <p:ph type="sldNum" sz="quarter" idx="5"/>
          </p:nvPr>
        </p:nvSpPr>
        <p:spPr/>
        <p:txBody>
          <a:bodyPr/>
          <a:lstStyle/>
          <a:p>
            <a:fld id="{4F9ED03F-4E6E-4B5E-B62A-11B5D60115AA}" type="slidenum">
              <a:rPr lang="es-ES" smtClean="0"/>
              <a:t>5</a:t>
            </a:fld>
            <a:endParaRPr lang="es-ES"/>
          </a:p>
        </p:txBody>
      </p:sp>
    </p:spTree>
    <p:extLst>
      <p:ext uri="{BB962C8B-B14F-4D97-AF65-F5344CB8AC3E}">
        <p14:creationId xmlns:p14="http://schemas.microsoft.com/office/powerpoint/2010/main" val="2559392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Como se ve en la </a:t>
            </a:r>
            <a:r>
              <a:rPr lang="es-ES" err="1"/>
              <a:t>dcha</a:t>
            </a:r>
            <a:r>
              <a:rPr lang="es-ES"/>
              <a:t> -&gt; priorización de los </a:t>
            </a:r>
            <a:r>
              <a:rPr lang="es-ES" err="1"/>
              <a:t>submodulos</a:t>
            </a:r>
            <a:endParaRPr lang="es-ES"/>
          </a:p>
          <a:p>
            <a:r>
              <a:rPr lang="es-ES"/>
              <a:t>En las fases puede verse documentación </a:t>
            </a:r>
            <a:r>
              <a:rPr lang="es-ES" err="1"/>
              <a:t>análisis,requisitos</a:t>
            </a:r>
            <a:r>
              <a:rPr lang="es-ES"/>
              <a:t>,…  -&gt; sacado del Excel los tiempos</a:t>
            </a:r>
          </a:p>
        </p:txBody>
      </p:sp>
      <p:sp>
        <p:nvSpPr>
          <p:cNvPr id="4" name="Marcador de número de diapositiva 3"/>
          <p:cNvSpPr>
            <a:spLocks noGrp="1"/>
          </p:cNvSpPr>
          <p:nvPr>
            <p:ph type="sldNum" sz="quarter" idx="5"/>
          </p:nvPr>
        </p:nvSpPr>
        <p:spPr/>
        <p:txBody>
          <a:bodyPr/>
          <a:lstStyle/>
          <a:p>
            <a:fld id="{4F9ED03F-4E6E-4B5E-B62A-11B5D60115AA}" type="slidenum">
              <a:rPr lang="es-ES" smtClean="0"/>
              <a:t>6</a:t>
            </a:fld>
            <a:endParaRPr lang="es-ES"/>
          </a:p>
        </p:txBody>
      </p:sp>
    </p:spTree>
    <p:extLst>
      <p:ext uri="{BB962C8B-B14F-4D97-AF65-F5344CB8AC3E}">
        <p14:creationId xmlns:p14="http://schemas.microsoft.com/office/powerpoint/2010/main" val="2109332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F9ED03F-4E6E-4B5E-B62A-11B5D60115AA}" type="slidenum">
              <a:rPr lang="es-ES" smtClean="0"/>
              <a:t>20</a:t>
            </a:fld>
            <a:endParaRPr lang="es-ES"/>
          </a:p>
        </p:txBody>
      </p:sp>
    </p:spTree>
    <p:extLst>
      <p:ext uri="{BB962C8B-B14F-4D97-AF65-F5344CB8AC3E}">
        <p14:creationId xmlns:p14="http://schemas.microsoft.com/office/powerpoint/2010/main" val="16097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Hablar de que de cada modulo había que hacer:</a:t>
            </a:r>
          </a:p>
          <a:p>
            <a:r>
              <a:rPr lang="es-ES"/>
              <a:t>Entradas de usuario</a:t>
            </a:r>
          </a:p>
          <a:p>
            <a:r>
              <a:rPr lang="es-ES"/>
              <a:t>Salidas de usuario</a:t>
            </a:r>
          </a:p>
          <a:p>
            <a:r>
              <a:rPr lang="es-ES"/>
              <a:t>Consultas</a:t>
            </a:r>
          </a:p>
          <a:p>
            <a:r>
              <a:rPr lang="es-ES"/>
              <a:t>Ficheros maestros</a:t>
            </a:r>
          </a:p>
          <a:p>
            <a:r>
              <a:rPr lang="es-ES"/>
              <a:t>Interfaces externas</a:t>
            </a:r>
          </a:p>
          <a:p>
            <a:r>
              <a:rPr lang="es-ES"/>
              <a:t>Hablar también de los factores de ajuste (las 14 preguntas que había de cada modulo)</a:t>
            </a:r>
          </a:p>
        </p:txBody>
      </p:sp>
      <p:sp>
        <p:nvSpPr>
          <p:cNvPr id="4" name="Marcador de número de diapositiva 3"/>
          <p:cNvSpPr>
            <a:spLocks noGrp="1"/>
          </p:cNvSpPr>
          <p:nvPr>
            <p:ph type="sldNum" sz="quarter" idx="5"/>
          </p:nvPr>
        </p:nvSpPr>
        <p:spPr/>
        <p:txBody>
          <a:bodyPr/>
          <a:lstStyle/>
          <a:p>
            <a:fld id="{4F9ED03F-4E6E-4B5E-B62A-11B5D60115AA}" type="slidenum">
              <a:rPr lang="es-ES" smtClean="0"/>
              <a:t>22</a:t>
            </a:fld>
            <a:endParaRPr lang="es-ES"/>
          </a:p>
        </p:txBody>
      </p:sp>
    </p:spTree>
    <p:extLst>
      <p:ext uri="{BB962C8B-B14F-4D97-AF65-F5344CB8AC3E}">
        <p14:creationId xmlns:p14="http://schemas.microsoft.com/office/powerpoint/2010/main" val="3106986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El cálculo se hizo con la media de la más probable</a:t>
            </a:r>
          </a:p>
        </p:txBody>
      </p:sp>
      <p:sp>
        <p:nvSpPr>
          <p:cNvPr id="4" name="Marcador de número de diapositiva 3"/>
          <p:cNvSpPr>
            <a:spLocks noGrp="1"/>
          </p:cNvSpPr>
          <p:nvPr>
            <p:ph type="sldNum" sz="quarter" idx="5"/>
          </p:nvPr>
        </p:nvSpPr>
        <p:spPr/>
        <p:txBody>
          <a:bodyPr/>
          <a:lstStyle/>
          <a:p>
            <a:fld id="{4F9ED03F-4E6E-4B5E-B62A-11B5D60115AA}" type="slidenum">
              <a:rPr lang="es-ES" smtClean="0"/>
              <a:t>23</a:t>
            </a:fld>
            <a:endParaRPr lang="es-ES"/>
          </a:p>
        </p:txBody>
      </p:sp>
    </p:spTree>
    <p:extLst>
      <p:ext uri="{BB962C8B-B14F-4D97-AF65-F5344CB8AC3E}">
        <p14:creationId xmlns:p14="http://schemas.microsoft.com/office/powerpoint/2010/main" val="354131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Diferencia positiva entre facturación y costes -&gt; ganamos perres </a:t>
            </a:r>
            <a:r>
              <a:rPr lang="es-ES">
                <a:sym typeface="Wingdings" panose="05000000000000000000" pitchFamily="2" charset="2"/>
              </a:rPr>
              <a:t></a:t>
            </a:r>
            <a:endParaRPr lang="es-ES"/>
          </a:p>
        </p:txBody>
      </p:sp>
      <p:sp>
        <p:nvSpPr>
          <p:cNvPr id="4" name="Marcador de número de diapositiva 3"/>
          <p:cNvSpPr>
            <a:spLocks noGrp="1"/>
          </p:cNvSpPr>
          <p:nvPr>
            <p:ph type="sldNum" sz="quarter" idx="5"/>
          </p:nvPr>
        </p:nvSpPr>
        <p:spPr/>
        <p:txBody>
          <a:bodyPr/>
          <a:lstStyle/>
          <a:p>
            <a:fld id="{4F9ED03F-4E6E-4B5E-B62A-11B5D60115AA}" type="slidenum">
              <a:rPr lang="es-ES" smtClean="0"/>
              <a:t>26</a:t>
            </a:fld>
            <a:endParaRPr lang="es-ES"/>
          </a:p>
        </p:txBody>
      </p:sp>
    </p:spTree>
    <p:extLst>
      <p:ext uri="{BB962C8B-B14F-4D97-AF65-F5344CB8AC3E}">
        <p14:creationId xmlns:p14="http://schemas.microsoft.com/office/powerpoint/2010/main" val="2061271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F9ED03F-4E6E-4B5E-B62A-11B5D60115AA}" type="slidenum">
              <a:rPr lang="es-ES" smtClean="0"/>
              <a:t>27</a:t>
            </a:fld>
            <a:endParaRPr lang="es-ES"/>
          </a:p>
        </p:txBody>
      </p:sp>
    </p:spTree>
    <p:extLst>
      <p:ext uri="{BB962C8B-B14F-4D97-AF65-F5344CB8AC3E}">
        <p14:creationId xmlns:p14="http://schemas.microsoft.com/office/powerpoint/2010/main" val="2498628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3" name="22 Rectángulo"/>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4" name="23 Rectángulo"/>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5" name="24 Rectángulo"/>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25 Rectángulo"/>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7" name="26 Rectángulo"/>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0" name="29 Rectángulo redondeado"/>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1" name="30 Rectángulo redondeado"/>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6 Rectángulo"/>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9 Rectángulo"/>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10 Rectángulo"/>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18 Rectángulo"/>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7 Título"/>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kumimoji="0" lang="es-ES"/>
              <a:t>Haga clic para modificar el estilo de título del patrón</a:t>
            </a:r>
            <a:endParaRPr kumimoji="0" lang="en-US"/>
          </a:p>
        </p:txBody>
      </p:sp>
      <p:sp>
        <p:nvSpPr>
          <p:cNvPr id="9" name="8 Subtítulo"/>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a:xfrm>
            <a:off x="8940800" y="4206240"/>
            <a:ext cx="1280160" cy="457200"/>
          </a:xfrm>
        </p:spPr>
        <p:txBody>
          <a:bodyPr/>
          <a:lstStyle/>
          <a:p>
            <a:fld id="{C216F3EA-5918-4D33-BAA2-2734C601DD6C}" type="datetime1">
              <a:rPr lang="es-ES" smtClean="0"/>
              <a:t>30/04/2024</a:t>
            </a:fld>
            <a:endParaRPr lang="es-ES"/>
          </a:p>
        </p:txBody>
      </p:sp>
      <p:sp>
        <p:nvSpPr>
          <p:cNvPr id="17" name="16 Marcador de pie de página"/>
          <p:cNvSpPr>
            <a:spLocks noGrp="1"/>
          </p:cNvSpPr>
          <p:nvPr>
            <p:ph type="ftr" sz="quarter" idx="11"/>
          </p:nvPr>
        </p:nvSpPr>
        <p:spPr>
          <a:xfrm>
            <a:off x="7213600" y="4205288"/>
            <a:ext cx="1727200" cy="457200"/>
          </a:xfrm>
        </p:spPr>
        <p:txBody>
          <a:bodyPr/>
          <a:lstStyle/>
          <a:p>
            <a:r>
              <a:rPr lang="es-ES"/>
              <a:t>DPPI24-E11</a:t>
            </a:r>
          </a:p>
        </p:txBody>
      </p:sp>
      <p:sp>
        <p:nvSpPr>
          <p:cNvPr id="29" name="28 Marcador de número de diapositiva"/>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89CFFFA3-4F9A-4DD4-93B4-98B370C4C23F}" type="datetime1">
              <a:rPr lang="es-ES" smtClean="0"/>
              <a:t>30/04/2024</a:t>
            </a:fld>
            <a:endParaRPr lang="es-ES"/>
          </a:p>
        </p:txBody>
      </p:sp>
      <p:sp>
        <p:nvSpPr>
          <p:cNvPr id="5" name="4 Marcador de pie de página"/>
          <p:cNvSpPr>
            <a:spLocks noGrp="1"/>
          </p:cNvSpPr>
          <p:nvPr>
            <p:ph type="ftr" sz="quarter" idx="11"/>
          </p:nvPr>
        </p:nvSpPr>
        <p:spPr/>
        <p:txBody>
          <a:bodyPr/>
          <a:lstStyle/>
          <a:p>
            <a:r>
              <a:rPr lang="es-ES"/>
              <a:t>DPPI24-E11</a:t>
            </a:r>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9042400" y="1143000"/>
            <a:ext cx="2540000" cy="5486400"/>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609600" y="1143000"/>
            <a:ext cx="8331200" cy="5486400"/>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21FF1E3-5B33-413B-9BE2-2688CB2F5B8B}" type="datetime1">
              <a:rPr lang="es-ES" smtClean="0"/>
              <a:t>30/04/2024</a:t>
            </a:fld>
            <a:endParaRPr lang="es-ES"/>
          </a:p>
        </p:txBody>
      </p:sp>
      <p:sp>
        <p:nvSpPr>
          <p:cNvPr id="5" name="4 Marcador de pie de página"/>
          <p:cNvSpPr>
            <a:spLocks noGrp="1"/>
          </p:cNvSpPr>
          <p:nvPr>
            <p:ph type="ftr" sz="quarter" idx="11"/>
          </p:nvPr>
        </p:nvSpPr>
        <p:spPr/>
        <p:txBody>
          <a:bodyPr/>
          <a:lstStyle/>
          <a:p>
            <a:r>
              <a:rPr lang="es-ES"/>
              <a:t>DPPI24-E11</a:t>
            </a:r>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C651C1D2-1EE3-4BE0-800B-443E0CD6B596}" type="datetime1">
              <a:rPr lang="es-ES" smtClean="0"/>
              <a:t>30/04/2024</a:t>
            </a:fld>
            <a:endParaRPr lang="es-ES"/>
          </a:p>
        </p:txBody>
      </p:sp>
      <p:sp>
        <p:nvSpPr>
          <p:cNvPr id="5" name="4 Marcador de pie de página"/>
          <p:cNvSpPr>
            <a:spLocks noGrp="1"/>
          </p:cNvSpPr>
          <p:nvPr>
            <p:ph type="ftr" sz="quarter" idx="11"/>
          </p:nvPr>
        </p:nvSpPr>
        <p:spPr/>
        <p:txBody>
          <a:bodyPr/>
          <a:lstStyle/>
          <a:p>
            <a:r>
              <a:rPr lang="es-ES"/>
              <a:t>DPPI24-E11</a:t>
            </a:r>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D374F258-E449-42CD-B3DA-C6D00A9C5436}" type="datetime1">
              <a:rPr lang="es-ES" smtClean="0"/>
              <a:t>30/04/2024</a:t>
            </a:fld>
            <a:endParaRPr lang="es-ES"/>
          </a:p>
        </p:txBody>
      </p:sp>
      <p:sp>
        <p:nvSpPr>
          <p:cNvPr id="5" name="4 Marcador de pie de página"/>
          <p:cNvSpPr>
            <a:spLocks noGrp="1"/>
          </p:cNvSpPr>
          <p:nvPr>
            <p:ph type="ftr" sz="quarter" idx="11"/>
          </p:nvPr>
        </p:nvSpPr>
        <p:spPr/>
        <p:txBody>
          <a:bodyPr/>
          <a:lstStyle/>
          <a:p>
            <a:r>
              <a:rPr lang="es-ES"/>
              <a:t>DPPI24-E11</a:t>
            </a:r>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3BD02260-52B9-4AEE-BEB0-F4DA3C88BAAB}" type="datetime1">
              <a:rPr lang="es-ES" smtClean="0"/>
              <a:t>30/04/2024</a:t>
            </a:fld>
            <a:endParaRPr lang="es-ES"/>
          </a:p>
        </p:txBody>
      </p:sp>
      <p:sp>
        <p:nvSpPr>
          <p:cNvPr id="6" name="5 Marcador de pie de página"/>
          <p:cNvSpPr>
            <a:spLocks noGrp="1"/>
          </p:cNvSpPr>
          <p:nvPr>
            <p:ph type="ftr" sz="quarter" idx="11"/>
          </p:nvPr>
        </p:nvSpPr>
        <p:spPr/>
        <p:txBody>
          <a:bodyPr/>
          <a:lstStyle/>
          <a:p>
            <a:r>
              <a:rPr lang="es-ES"/>
              <a:t>DPPI24-E11</a:t>
            </a:r>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08000" y="1143000"/>
            <a:ext cx="11176000" cy="1069848"/>
          </a:xfrm>
        </p:spPr>
        <p:txBody>
          <a:bodyPr anchor="ctr"/>
          <a:lstStyle>
            <a:lvl1pPr>
              <a:defRPr sz="4000" b="0" i="0" cap="none" baseline="0"/>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6294968" y="2244970"/>
            <a:ext cx="5389033"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4 Marcador de contenido"/>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5 Marcador de contenido"/>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26" name="25 Marcador de fecha"/>
          <p:cNvSpPr>
            <a:spLocks noGrp="1"/>
          </p:cNvSpPr>
          <p:nvPr>
            <p:ph type="dt" sz="half" idx="10"/>
          </p:nvPr>
        </p:nvSpPr>
        <p:spPr/>
        <p:txBody>
          <a:bodyPr rtlCol="0"/>
          <a:lstStyle/>
          <a:p>
            <a:fld id="{68B82357-C6D6-4123-A073-7D59DA5B53AE}" type="datetime1">
              <a:rPr lang="es-ES" smtClean="0"/>
              <a:t>30/04/2024</a:t>
            </a:fld>
            <a:endParaRPr lang="es-ES"/>
          </a:p>
        </p:txBody>
      </p:sp>
      <p:sp>
        <p:nvSpPr>
          <p:cNvPr id="27" name="26 Marcador de número de diapositiva"/>
          <p:cNvSpPr>
            <a:spLocks noGrp="1"/>
          </p:cNvSpPr>
          <p:nvPr>
            <p:ph type="sldNum" sz="quarter" idx="11"/>
          </p:nvPr>
        </p:nvSpPr>
        <p:spPr/>
        <p:txBody>
          <a:bodyPr rtlCol="0"/>
          <a:lstStyle/>
          <a:p>
            <a:fld id="{132FADFE-3B8F-471C-ABF0-DBC7717ECBBC}" type="slidenum">
              <a:rPr lang="es-ES" smtClean="0"/>
              <a:t>‹Nº›</a:t>
            </a:fld>
            <a:endParaRPr lang="es-ES"/>
          </a:p>
        </p:txBody>
      </p:sp>
      <p:sp>
        <p:nvSpPr>
          <p:cNvPr id="28" name="27 Marcador de pie de página"/>
          <p:cNvSpPr>
            <a:spLocks noGrp="1"/>
          </p:cNvSpPr>
          <p:nvPr>
            <p:ph type="ftr" sz="quarter" idx="12"/>
          </p:nvPr>
        </p:nvSpPr>
        <p:spPr/>
        <p:txBody>
          <a:bodyPr rtlCol="0"/>
          <a:lstStyle/>
          <a:p>
            <a:r>
              <a:rPr lang="es-ES"/>
              <a:t>DPPI24-E11</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a:xfrm>
            <a:off x="8778240" y="612648"/>
            <a:ext cx="1276352" cy="457200"/>
          </a:xfrm>
        </p:spPr>
        <p:txBody>
          <a:bodyPr/>
          <a:lstStyle/>
          <a:p>
            <a:fld id="{867C4F1A-BE23-45DD-AE27-5B1D0561F231}" type="datetime1">
              <a:rPr lang="es-ES" smtClean="0"/>
              <a:t>30/04/2024</a:t>
            </a:fld>
            <a:endParaRPr lang="es-ES"/>
          </a:p>
        </p:txBody>
      </p:sp>
      <p:sp>
        <p:nvSpPr>
          <p:cNvPr id="4" name="3 Marcador de pie de página"/>
          <p:cNvSpPr>
            <a:spLocks noGrp="1"/>
          </p:cNvSpPr>
          <p:nvPr>
            <p:ph type="ftr" sz="quarter" idx="11"/>
          </p:nvPr>
        </p:nvSpPr>
        <p:spPr>
          <a:xfrm>
            <a:off x="7010400" y="612648"/>
            <a:ext cx="1767840" cy="457200"/>
          </a:xfrm>
        </p:spPr>
        <p:txBody>
          <a:bodyPr/>
          <a:lstStyle/>
          <a:p>
            <a:r>
              <a:rPr lang="es-ES"/>
              <a:t>DPPI24-E11</a:t>
            </a:r>
          </a:p>
        </p:txBody>
      </p:sp>
      <p:sp>
        <p:nvSpPr>
          <p:cNvPr id="5" name="4 Marcador de número de diapositiva"/>
          <p:cNvSpPr>
            <a:spLocks noGrp="1"/>
          </p:cNvSpPr>
          <p:nvPr>
            <p:ph type="sldNum" sz="quarter" idx="12"/>
          </p:nvPr>
        </p:nvSpPr>
        <p:spPr>
          <a:xfrm>
            <a:off x="10899648" y="2272"/>
            <a:ext cx="1016000" cy="365760"/>
          </a:xfrm>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2D87D01-A531-425B-AF97-0FBCD087792A}" type="datetime1">
              <a:rPr lang="es-ES" smtClean="0"/>
              <a:t>30/04/2024</a:t>
            </a:fld>
            <a:endParaRPr lang="es-ES"/>
          </a:p>
        </p:txBody>
      </p:sp>
      <p:sp>
        <p:nvSpPr>
          <p:cNvPr id="3" name="2 Marcador de pie de página"/>
          <p:cNvSpPr>
            <a:spLocks noGrp="1"/>
          </p:cNvSpPr>
          <p:nvPr>
            <p:ph type="ftr" sz="quarter" idx="11"/>
          </p:nvPr>
        </p:nvSpPr>
        <p:spPr/>
        <p:txBody>
          <a:bodyPr/>
          <a:lstStyle/>
          <a:p>
            <a:r>
              <a:rPr lang="es-ES"/>
              <a:t>DPPI24-E11</a:t>
            </a:r>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7137995" y="1101970"/>
            <a:ext cx="4511040" cy="877824"/>
          </a:xfrm>
        </p:spPr>
        <p:txBody>
          <a:bodyPr anchor="b"/>
          <a:lstStyle>
            <a:lvl1pPr algn="l">
              <a:buNone/>
              <a:defRPr sz="1800" b="1"/>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7137995" y="2010727"/>
            <a:ext cx="451104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4" name="3 Marcador de contenido"/>
          <p:cNvSpPr>
            <a:spLocks noGrp="1"/>
          </p:cNvSpPr>
          <p:nvPr>
            <p:ph sz="half" idx="1"/>
          </p:nvPr>
        </p:nvSpPr>
        <p:spPr>
          <a:xfrm>
            <a:off x="203200" y="776287"/>
            <a:ext cx="6803136"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853B55E2-00FB-44D4-8A91-4D6D00CD536D}" type="datetime1">
              <a:rPr lang="es-ES" smtClean="0"/>
              <a:t>30/04/2024</a:t>
            </a:fld>
            <a:endParaRPr lang="es-ES"/>
          </a:p>
        </p:txBody>
      </p:sp>
      <p:sp>
        <p:nvSpPr>
          <p:cNvPr id="6" name="5 Marcador de pie de página"/>
          <p:cNvSpPr>
            <a:spLocks noGrp="1"/>
          </p:cNvSpPr>
          <p:nvPr>
            <p:ph type="ftr" sz="quarter" idx="11"/>
          </p:nvPr>
        </p:nvSpPr>
        <p:spPr/>
        <p:txBody>
          <a:bodyPr/>
          <a:lstStyle/>
          <a:p>
            <a:r>
              <a:rPr lang="es-ES"/>
              <a:t>DPPI24-E11</a:t>
            </a:r>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s-ES"/>
              <a:t>Haga clic para modificar el estilo de título del patrón</a:t>
            </a:r>
            <a:endParaRPr kumimoji="0" lang="en-US"/>
          </a:p>
        </p:txBody>
      </p:sp>
      <p:sp>
        <p:nvSpPr>
          <p:cNvPr id="3" name="2 Marcador de posición de imagen"/>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s-ES"/>
              <a:t>Haga clic en el icono para agregar una imagen</a:t>
            </a:r>
            <a:endParaRPr kumimoji="0" lang="en-US"/>
          </a:p>
        </p:txBody>
      </p:sp>
      <p:sp>
        <p:nvSpPr>
          <p:cNvPr id="4" name="3 Marcador de texto"/>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9DAB97A0-6999-4AFE-A3C0-E0F2F8A8E8A4}" type="datetime1">
              <a:rPr lang="es-ES" smtClean="0"/>
              <a:t>30/04/2024</a:t>
            </a:fld>
            <a:endParaRPr lang="es-ES"/>
          </a:p>
        </p:txBody>
      </p:sp>
      <p:sp>
        <p:nvSpPr>
          <p:cNvPr id="6" name="5 Marcador de pie de página"/>
          <p:cNvSpPr>
            <a:spLocks noGrp="1"/>
          </p:cNvSpPr>
          <p:nvPr>
            <p:ph type="ftr" sz="quarter" idx="11"/>
          </p:nvPr>
        </p:nvSpPr>
        <p:spPr/>
        <p:txBody>
          <a:bodyPr/>
          <a:lstStyle/>
          <a:p>
            <a:r>
              <a:rPr lang="es-ES"/>
              <a:t>DPPI24-E11</a:t>
            </a:r>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27 Rectángulo"/>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28 Rectángulo"/>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0" name="29 Rectángulo"/>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1" name="30 Rectángulo"/>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31 Rectángulo"/>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3" name="32 Rectángulo redondeado"/>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useBgFill="1">
        <p:nvSpPr>
          <p:cNvPr id="34" name="33 Rectángulo redondeado"/>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5" name="34 Rectángulo"/>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6" name="35 Rectángulo"/>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7" name="36 Rectángulo"/>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8" name="37 Rectángulo"/>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9" name="38 Rectángulo"/>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40" name="39 Rectángulo"/>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21 Marcador de título"/>
          <p:cNvSpPr>
            <a:spLocks noGrp="1"/>
          </p:cNvSpPr>
          <p:nvPr>
            <p:ph type="title"/>
          </p:nvPr>
        </p:nvSpPr>
        <p:spPr>
          <a:xfrm>
            <a:off x="609600" y="1143000"/>
            <a:ext cx="10972800" cy="1066800"/>
          </a:xfrm>
          <a:prstGeom prst="rect">
            <a:avLst/>
          </a:prstGeom>
        </p:spPr>
        <p:txBody>
          <a:bodyPr vert="horz" anchor="ctr">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609600" y="2249424"/>
            <a:ext cx="10972800" cy="4325112"/>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800">
                <a:solidFill>
                  <a:schemeClr val="accent2"/>
                </a:solidFill>
              </a:defRPr>
            </a:lvl1pPr>
          </a:lstStyle>
          <a:p>
            <a:fld id="{FF27F160-C4CA-4843-9320-674D2C775354}" type="datetime1">
              <a:rPr lang="es-ES" smtClean="0"/>
              <a:t>30/04/2024</a:t>
            </a:fld>
            <a:endParaRPr lang="es-ES"/>
          </a:p>
        </p:txBody>
      </p:sp>
      <p:sp>
        <p:nvSpPr>
          <p:cNvPr id="3" name="2 Marcador de pie de página"/>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800">
                <a:solidFill>
                  <a:schemeClr val="accent2"/>
                </a:solidFill>
              </a:defRPr>
            </a:lvl1pPr>
          </a:lstStyle>
          <a:p>
            <a:r>
              <a:rPr lang="es-ES"/>
              <a:t>DPPI24-E11</a:t>
            </a:r>
          </a:p>
        </p:txBody>
      </p:sp>
      <p:sp>
        <p:nvSpPr>
          <p:cNvPr id="23" name="22 Marcador de número de diapositiva"/>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132FADFE-3B8F-471C-ABF0-DBC7717ECBBC}" type="slidenum">
              <a:rPr lang="es-ES" smtClean="0"/>
              <a:t>‹Nº›</a:t>
            </a:fld>
            <a:endParaRPr lang="es-ES"/>
          </a:p>
        </p:txBody>
      </p:sp>
      <p:sp>
        <p:nvSpPr>
          <p:cNvPr id="2" name="1 CuadroTexto"/>
          <p:cNvSpPr txBox="1"/>
          <p:nvPr userDrawn="1"/>
        </p:nvSpPr>
        <p:spPr>
          <a:xfrm>
            <a:off x="0" y="381"/>
            <a:ext cx="7536160" cy="307777"/>
          </a:xfrm>
          <a:prstGeom prst="rect">
            <a:avLst/>
          </a:prstGeom>
          <a:noFill/>
        </p:spPr>
        <p:txBody>
          <a:bodyPr wrap="square" rtlCol="0">
            <a:spAutoFit/>
          </a:bodyPr>
          <a:lstStyle/>
          <a:p>
            <a:r>
              <a:rPr lang="es-ES" sz="1400" b="1">
                <a:solidFill>
                  <a:schemeClr val="bg1"/>
                </a:solidFill>
              </a:rPr>
              <a:t>Dirección  y  Planificación de Proyectos Informáticos</a:t>
            </a:r>
          </a:p>
        </p:txBody>
      </p:sp>
      <p:sp>
        <p:nvSpPr>
          <p:cNvPr id="4" name="3 CuadroTexto"/>
          <p:cNvSpPr txBox="1"/>
          <p:nvPr userDrawn="1"/>
        </p:nvSpPr>
        <p:spPr>
          <a:xfrm>
            <a:off x="2" y="497504"/>
            <a:ext cx="323165" cy="6099848"/>
          </a:xfrm>
          <a:prstGeom prst="rect">
            <a:avLst/>
          </a:prstGeom>
          <a:noFill/>
        </p:spPr>
        <p:txBody>
          <a:bodyPr vert="vert270" wrap="square" rtlCol="0">
            <a:spAutoFit/>
          </a:bodyPr>
          <a:lstStyle/>
          <a:p>
            <a:r>
              <a:rPr lang="es-ES" sz="900" b="1">
                <a:solidFill>
                  <a:schemeClr val="bg1">
                    <a:lumMod val="50000"/>
                  </a:schemeClr>
                </a:solidFill>
              </a:rPr>
              <a:t>Escuela de Ingeniería Informática			Universidad de Oviedo</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 Id="rId4" Type="http://schemas.openxmlformats.org/officeDocument/2006/relationships/image" Target="../media/image17.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10.xml" /><Relationship Id="rId1" Type="http://schemas.openxmlformats.org/officeDocument/2006/relationships/slideLayout" Target="../slideLayouts/slideLayout2.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3.xml" /><Relationship Id="rId3" Type="http://schemas.openxmlformats.org/officeDocument/2006/relationships/diagramLayout" Target="../diagrams/layout2.xml" /><Relationship Id="rId7" Type="http://schemas.openxmlformats.org/officeDocument/2006/relationships/diagramData" Target="../diagrams/data3.xml" /><Relationship Id="rId2" Type="http://schemas.openxmlformats.org/officeDocument/2006/relationships/diagramData" Target="../diagrams/data2.xml" /><Relationship Id="rId1" Type="http://schemas.openxmlformats.org/officeDocument/2006/relationships/slideLayout" Target="../slideLayouts/slideLayout5.xml" /><Relationship Id="rId6" Type="http://schemas.microsoft.com/office/2007/relationships/diagramDrawing" Target="../diagrams/drawing2.xml" /><Relationship Id="rId11" Type="http://schemas.microsoft.com/office/2007/relationships/diagramDrawing" Target="../diagrams/drawing3.xml" /><Relationship Id="rId5" Type="http://schemas.openxmlformats.org/officeDocument/2006/relationships/diagramColors" Target="../diagrams/colors2.xml" /><Relationship Id="rId10" Type="http://schemas.openxmlformats.org/officeDocument/2006/relationships/diagramColors" Target="../diagrams/colors3.xml" /><Relationship Id="rId4" Type="http://schemas.openxmlformats.org/officeDocument/2006/relationships/diagramQuickStyle" Target="../diagrams/quickStyle2.xml" /><Relationship Id="rId9" Type="http://schemas.openxmlformats.org/officeDocument/2006/relationships/diagramQuickStyle" Target="../diagrams/quickStyle3.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8" Type="http://schemas.microsoft.com/office/2007/relationships/diagramDrawing" Target="../diagrams/drawing4.xml" /><Relationship Id="rId13" Type="http://schemas.microsoft.com/office/2007/relationships/diagramDrawing" Target="../diagrams/drawing5.xml" /><Relationship Id="rId3" Type="http://schemas.openxmlformats.org/officeDocument/2006/relationships/image" Target="../media/image20.png" /><Relationship Id="rId7" Type="http://schemas.openxmlformats.org/officeDocument/2006/relationships/diagramColors" Target="../diagrams/colors4.xml" /><Relationship Id="rId12" Type="http://schemas.openxmlformats.org/officeDocument/2006/relationships/diagramColors" Target="../diagrams/colors5.xml" /><Relationship Id="rId2" Type="http://schemas.openxmlformats.org/officeDocument/2006/relationships/image" Target="../media/image19.png" /><Relationship Id="rId1" Type="http://schemas.openxmlformats.org/officeDocument/2006/relationships/slideLayout" Target="../slideLayouts/slideLayout2.xml" /><Relationship Id="rId6" Type="http://schemas.openxmlformats.org/officeDocument/2006/relationships/diagramQuickStyle" Target="../diagrams/quickStyle4.xml" /><Relationship Id="rId11" Type="http://schemas.openxmlformats.org/officeDocument/2006/relationships/diagramQuickStyle" Target="../diagrams/quickStyle5.xml" /><Relationship Id="rId5" Type="http://schemas.openxmlformats.org/officeDocument/2006/relationships/diagramLayout" Target="../diagrams/layout4.xml" /><Relationship Id="rId10" Type="http://schemas.openxmlformats.org/officeDocument/2006/relationships/diagramLayout" Target="../diagrams/layout5.xml" /><Relationship Id="rId4" Type="http://schemas.openxmlformats.org/officeDocument/2006/relationships/diagramData" Target="../diagrams/data4.xml" /><Relationship Id="rId9" Type="http://schemas.openxmlformats.org/officeDocument/2006/relationships/diagramData" Target="../diagrams/data5.xml" /></Relationships>
</file>

<file path=ppt/slides/_rels/slide35.xml.rels><?xml version="1.0" encoding="UTF-8" standalone="yes"?>
<Relationships xmlns="http://schemas.openxmlformats.org/package/2006/relationships"><Relationship Id="rId8" Type="http://schemas.microsoft.com/office/2007/relationships/diagramDrawing" Target="../diagrams/drawing6.xml" /><Relationship Id="rId13" Type="http://schemas.microsoft.com/office/2007/relationships/diagramDrawing" Target="../diagrams/drawing7.xml" /><Relationship Id="rId3" Type="http://schemas.openxmlformats.org/officeDocument/2006/relationships/image" Target="../media/image22.png" /><Relationship Id="rId7" Type="http://schemas.openxmlformats.org/officeDocument/2006/relationships/diagramColors" Target="../diagrams/colors6.xml" /><Relationship Id="rId12" Type="http://schemas.openxmlformats.org/officeDocument/2006/relationships/diagramColors" Target="../diagrams/colors7.xml" /><Relationship Id="rId2" Type="http://schemas.openxmlformats.org/officeDocument/2006/relationships/image" Target="../media/image21.png" /><Relationship Id="rId1" Type="http://schemas.openxmlformats.org/officeDocument/2006/relationships/slideLayout" Target="../slideLayouts/slideLayout2.xml" /><Relationship Id="rId6" Type="http://schemas.openxmlformats.org/officeDocument/2006/relationships/diagramQuickStyle" Target="../diagrams/quickStyle6.xml" /><Relationship Id="rId11" Type="http://schemas.openxmlformats.org/officeDocument/2006/relationships/diagramQuickStyle" Target="../diagrams/quickStyle7.xml" /><Relationship Id="rId5" Type="http://schemas.openxmlformats.org/officeDocument/2006/relationships/diagramLayout" Target="../diagrams/layout6.xml" /><Relationship Id="rId10" Type="http://schemas.openxmlformats.org/officeDocument/2006/relationships/diagramLayout" Target="../diagrams/layout7.xml" /><Relationship Id="rId4" Type="http://schemas.openxmlformats.org/officeDocument/2006/relationships/diagramData" Target="../diagrams/data6.xml" /><Relationship Id="rId9" Type="http://schemas.openxmlformats.org/officeDocument/2006/relationships/diagramData" Target="../diagrams/data7.xml" /></Relationships>
</file>

<file path=ppt/slides/_rels/slide36.xml.rels><?xml version="1.0" encoding="UTF-8" standalone="yes"?>
<Relationships xmlns="http://schemas.openxmlformats.org/package/2006/relationships"><Relationship Id="rId8" Type="http://schemas.microsoft.com/office/2007/relationships/diagramDrawing" Target="../diagrams/drawing8.xml" /><Relationship Id="rId3" Type="http://schemas.openxmlformats.org/officeDocument/2006/relationships/image" Target="../media/image23.png" /><Relationship Id="rId7" Type="http://schemas.openxmlformats.org/officeDocument/2006/relationships/diagramColors" Target="../diagrams/colors8.xml" /><Relationship Id="rId2" Type="http://schemas.openxmlformats.org/officeDocument/2006/relationships/notesSlide" Target="../notesSlides/notesSlide12.xml" /><Relationship Id="rId1" Type="http://schemas.openxmlformats.org/officeDocument/2006/relationships/slideLayout" Target="../slideLayouts/slideLayout2.xml" /><Relationship Id="rId6" Type="http://schemas.openxmlformats.org/officeDocument/2006/relationships/diagramQuickStyle" Target="../diagrams/quickStyle8.xml" /><Relationship Id="rId5" Type="http://schemas.openxmlformats.org/officeDocument/2006/relationships/diagramLayout" Target="../diagrams/layout8.xml" /><Relationship Id="rId4" Type="http://schemas.openxmlformats.org/officeDocument/2006/relationships/diagramData" Target="../diagrams/data8.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8" Type="http://schemas.openxmlformats.org/officeDocument/2006/relationships/image" Target="../media/image24.png" /><Relationship Id="rId3" Type="http://schemas.openxmlformats.org/officeDocument/2006/relationships/diagramData" Target="../diagrams/data9.xml" /><Relationship Id="rId7" Type="http://schemas.microsoft.com/office/2007/relationships/diagramDrawing" Target="../diagrams/drawing9.xml" /><Relationship Id="rId2" Type="http://schemas.openxmlformats.org/officeDocument/2006/relationships/notesSlide" Target="../notesSlides/notesSlide18.xml" /><Relationship Id="rId1" Type="http://schemas.openxmlformats.org/officeDocument/2006/relationships/slideLayout" Target="../slideLayouts/slideLayout2.xml" /><Relationship Id="rId6" Type="http://schemas.openxmlformats.org/officeDocument/2006/relationships/diagramColors" Target="../diagrams/colors9.xml" /><Relationship Id="rId5" Type="http://schemas.openxmlformats.org/officeDocument/2006/relationships/diagramQuickStyle" Target="../diagrams/quickStyle9.xml" /><Relationship Id="rId4" Type="http://schemas.openxmlformats.org/officeDocument/2006/relationships/diagramLayout" Target="../diagrams/layout9.xml" /></Relationships>
</file>

<file path=ppt/slides/_rels/slide43.xml.rels><?xml version="1.0" encoding="UTF-8" standalone="yes"?>
<Relationships xmlns="http://schemas.openxmlformats.org/package/2006/relationships"><Relationship Id="rId3" Type="http://schemas.openxmlformats.org/officeDocument/2006/relationships/image" Target="../media/image26.jpeg"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image" Target="../media/image2.png" /><Relationship Id="rId5" Type="http://schemas.openxmlformats.org/officeDocument/2006/relationships/image" Target="../media/image28.png" /><Relationship Id="rId4" Type="http://schemas.openxmlformats.org/officeDocument/2006/relationships/image" Target="../media/image27.png"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2454771" y="3114186"/>
            <a:ext cx="8607512" cy="531019"/>
          </a:xfrm>
        </p:spPr>
        <p:txBody>
          <a:bodyPr>
            <a:normAutofit/>
          </a:bodyPr>
          <a:lstStyle/>
          <a:p>
            <a:r>
              <a:rPr lang="es-ES" sz="2000"/>
              <a:t>Dirección y Planificación de Proyectos Informáticos</a:t>
            </a:r>
          </a:p>
        </p:txBody>
      </p:sp>
      <p:sp>
        <p:nvSpPr>
          <p:cNvPr id="3" name="2 Subtítulo"/>
          <p:cNvSpPr>
            <a:spLocks noGrp="1"/>
          </p:cNvSpPr>
          <p:nvPr>
            <p:ph type="subTitle" idx="1"/>
          </p:nvPr>
        </p:nvSpPr>
        <p:spPr>
          <a:xfrm>
            <a:off x="623392" y="3899938"/>
            <a:ext cx="6310808" cy="1905326"/>
          </a:xfrm>
        </p:spPr>
        <p:txBody>
          <a:bodyPr>
            <a:normAutofit/>
          </a:bodyPr>
          <a:lstStyle/>
          <a:p>
            <a:endParaRPr lang="es-ES"/>
          </a:p>
          <a:p>
            <a:r>
              <a:rPr lang="es-ES"/>
              <a:t>DPPI24-E11</a:t>
            </a:r>
          </a:p>
        </p:txBody>
      </p:sp>
      <p:pic>
        <p:nvPicPr>
          <p:cNvPr id="1026" name="Picture 2" descr="C:\Users\quelo\Documents\Universidad\Asignatures\Asig-Grado\Arquitectura del Software\Teoría\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16" y="1928140"/>
            <a:ext cx="2016224" cy="717640"/>
          </a:xfrm>
          <a:prstGeom prst="rect">
            <a:avLst/>
          </a:prstGeom>
          <a:noFill/>
          <a:effectLst>
            <a:outerShdw blurRad="50800" dist="1270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6240016" y="5377141"/>
            <a:ext cx="6048672" cy="1200329"/>
          </a:xfrm>
          <a:prstGeom prst="rect">
            <a:avLst/>
          </a:prstGeom>
          <a:noFill/>
        </p:spPr>
        <p:txBody>
          <a:bodyPr wrap="square" rtlCol="0">
            <a:spAutoFit/>
          </a:bodyPr>
          <a:lstStyle/>
          <a:p>
            <a:r>
              <a:rPr lang="es-ES"/>
              <a:t>TEIXEIRA GONZÁLEZ, OMAR 		UO281847</a:t>
            </a:r>
          </a:p>
          <a:p>
            <a:r>
              <a:rPr lang="es-ES"/>
              <a:t>ARGALLERO FERNÁNDEZ, PABLO 	UO283216</a:t>
            </a:r>
          </a:p>
          <a:p>
            <a:r>
              <a:rPr lang="es-ES"/>
              <a:t>VERDE HOPSON, MERCURIO 		UO282436</a:t>
            </a:r>
          </a:p>
          <a:p>
            <a:r>
              <a:rPr lang="es-ES"/>
              <a:t>WARZYNSKI ABRIL, DAVID LESZEK 	UO278968</a:t>
            </a:r>
          </a:p>
        </p:txBody>
      </p:sp>
      <p:sp>
        <p:nvSpPr>
          <p:cNvPr id="5" name="4 CuadroTexto"/>
          <p:cNvSpPr txBox="1"/>
          <p:nvPr/>
        </p:nvSpPr>
        <p:spPr>
          <a:xfrm>
            <a:off x="695400" y="6093296"/>
            <a:ext cx="1728192" cy="369332"/>
          </a:xfrm>
          <a:prstGeom prst="rect">
            <a:avLst/>
          </a:prstGeom>
          <a:noFill/>
        </p:spPr>
        <p:txBody>
          <a:bodyPr wrap="square" rtlCol="0">
            <a:spAutoFit/>
          </a:bodyPr>
          <a:lstStyle/>
          <a:p>
            <a:r>
              <a:rPr lang="es-ES"/>
              <a:t>2023-24</a:t>
            </a:r>
          </a:p>
        </p:txBody>
      </p:sp>
      <p:grpSp>
        <p:nvGrpSpPr>
          <p:cNvPr id="11" name="10 Grupo"/>
          <p:cNvGrpSpPr/>
          <p:nvPr/>
        </p:nvGrpSpPr>
        <p:grpSpPr>
          <a:xfrm>
            <a:off x="327615" y="205567"/>
            <a:ext cx="1808703" cy="1148964"/>
            <a:chOff x="528945" y="527337"/>
            <a:chExt cx="2520280" cy="1747625"/>
          </a:xfrm>
          <a:effectLst>
            <a:outerShdw blurRad="50800" dist="127000" dir="2700000" algn="ctr" rotWithShape="0">
              <a:srgbClr val="000000">
                <a:alpha val="30000"/>
              </a:srgbClr>
            </a:outerShdw>
          </a:effectLst>
        </p:grpSpPr>
        <p:pic>
          <p:nvPicPr>
            <p:cNvPr id="6" name="Picture 2" descr="G:\Mis Documentos\Documentos\Universidad\Anagrames\Nuevos\logo-col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3" y="527337"/>
              <a:ext cx="1778984" cy="1389495"/>
            </a:xfrm>
            <a:prstGeom prst="rect">
              <a:avLst/>
            </a:prstGeom>
            <a:noFill/>
            <a:extLst>
              <a:ext uri="{909E8E84-426E-40DD-AFC4-6F175D3DCCD1}">
                <a14:hiddenFill xmlns:a14="http://schemas.microsoft.com/office/drawing/2010/main">
                  <a:solidFill>
                    <a:srgbClr val="FFFFFF"/>
                  </a:solidFill>
                </a14:hiddenFill>
              </a:ext>
            </a:extLst>
          </p:spPr>
        </p:pic>
        <p:sp>
          <p:nvSpPr>
            <p:cNvPr id="10" name="9 CuadroTexto"/>
            <p:cNvSpPr txBox="1"/>
            <p:nvPr/>
          </p:nvSpPr>
          <p:spPr>
            <a:xfrm>
              <a:off x="528945" y="1906931"/>
              <a:ext cx="2520280" cy="368031"/>
            </a:xfrm>
            <a:prstGeom prst="rect">
              <a:avLst/>
            </a:prstGeom>
            <a:noFill/>
          </p:spPr>
          <p:txBody>
            <a:bodyPr wrap="square" rtlCol="0">
              <a:spAutoFit/>
            </a:bodyPr>
            <a:lstStyle/>
            <a:p>
              <a:pPr algn="ctr"/>
              <a:r>
                <a:rPr lang="es-ES" sz="1400">
                  <a:solidFill>
                    <a:schemeClr val="bg1">
                      <a:lumMod val="50000"/>
                    </a:schemeClr>
                  </a:solidFill>
                  <a:latin typeface="Times New Roman" pitchFamily="18" charset="0"/>
                  <a:cs typeface="Times New Roman" pitchFamily="18" charset="0"/>
                </a:rPr>
                <a:t>Universidad de Oviedo</a:t>
              </a:r>
            </a:p>
          </p:txBody>
        </p:sp>
      </p:grpSp>
      <p:sp>
        <p:nvSpPr>
          <p:cNvPr id="12" name="4 Cuadro de texto"/>
          <p:cNvSpPr txBox="1"/>
          <p:nvPr/>
        </p:nvSpPr>
        <p:spPr>
          <a:xfrm>
            <a:off x="11280576" y="151988"/>
            <a:ext cx="720080" cy="540708"/>
          </a:xfrm>
          <a:prstGeom prst="rect">
            <a:avLst/>
          </a:prstGeom>
          <a:noFill/>
          <a:ln w="6350">
            <a:noFill/>
          </a:ln>
          <a:effectLst>
            <a:outerShdw blurRad="50800" dist="38100" dir="2700000" algn="tl" rotWithShape="0">
              <a:prstClr val="black">
                <a:alpha val="40000"/>
              </a:prstClr>
            </a:outerShdw>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s-ES" b="1">
                <a:ln w="6350" cap="flat" cmpd="sng" algn="ctr">
                  <a:solidFill>
                    <a:srgbClr val="054697"/>
                  </a:solidFill>
                  <a:prstDash val="solid"/>
                  <a:round/>
                </a:ln>
                <a:solidFill>
                  <a:srgbClr val="F4F1E3"/>
                </a:solidFill>
                <a:effectLst>
                  <a:outerShdw blurRad="41275" dist="20320" dir="1800000" algn="tl">
                    <a:srgbClr val="000000">
                      <a:alpha val="40000"/>
                    </a:srgbClr>
                  </a:outerShdw>
                </a:effectLst>
                <a:latin typeface="Calibri" pitchFamily="34" charset="0"/>
                <a:ea typeface="Times New Roman"/>
                <a:cs typeface="Calibri" pitchFamily="34" charset="0"/>
              </a:rPr>
              <a:t>ES</a:t>
            </a:r>
            <a:endParaRPr lang="es-ES" sz="1000">
              <a:latin typeface="Calibri" pitchFamily="34" charset="0"/>
              <a:ea typeface="Times New Roman"/>
              <a:cs typeface="Calibri" pitchFamily="34" charset="0"/>
            </a:endParaRPr>
          </a:p>
          <a:p>
            <a:pPr algn="just"/>
            <a:r>
              <a:rPr lang="es-ES" sz="1100" b="1">
                <a:ln w="6350" cap="flat" cmpd="sng" algn="ctr">
                  <a:solidFill>
                    <a:srgbClr val="054697"/>
                  </a:solidFill>
                  <a:prstDash val="solid"/>
                  <a:round/>
                </a:ln>
                <a:solidFill>
                  <a:srgbClr val="F4F1E3"/>
                </a:solidFill>
                <a:effectLst>
                  <a:outerShdw blurRad="41275" dist="20320" dir="1800000" algn="tl">
                    <a:srgbClr val="000000">
                      <a:alpha val="40000"/>
                    </a:srgbClr>
                  </a:outerShdw>
                </a:effectLst>
                <a:latin typeface="Calibri" pitchFamily="34" charset="0"/>
                <a:ea typeface="Times New Roman"/>
                <a:cs typeface="Calibri" pitchFamily="34" charset="0"/>
              </a:rPr>
              <a:t>Español</a:t>
            </a:r>
            <a:endParaRPr lang="es-ES" sz="1000">
              <a:latin typeface="Calibri" pitchFamily="34" charset="0"/>
              <a:ea typeface="Times New Roman"/>
              <a:cs typeface="Calibri" pitchFamily="34" charset="0"/>
            </a:endParaRPr>
          </a:p>
        </p:txBody>
      </p:sp>
      <p:pic>
        <p:nvPicPr>
          <p:cNvPr id="1029" name="Picture 5" descr="G:\Mis Documentos\Documentos\Documentos de Trabajo\Universidad\Asignatures\Asig-Grado\Dirección y Planificación de Proyectos Informáticos\Logos\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38985" y="510936"/>
            <a:ext cx="2736135" cy="1925594"/>
          </a:xfrm>
          <a:prstGeom prst="rect">
            <a:avLst/>
          </a:prstGeom>
          <a:noFill/>
          <a:extLst>
            <a:ext uri="{909E8E84-426E-40DD-AFC4-6F175D3DCCD1}">
              <a14:hiddenFill xmlns:a14="http://schemas.microsoft.com/office/drawing/2010/main">
                <a:solidFill>
                  <a:srgbClr val="FFFFFF"/>
                </a:solidFill>
              </a14:hiddenFill>
            </a:ext>
          </a:extLst>
        </p:spPr>
      </p:pic>
      <p:sp>
        <p:nvSpPr>
          <p:cNvPr id="7" name="1 Título">
            <a:extLst>
              <a:ext uri="{FF2B5EF4-FFF2-40B4-BE49-F238E27FC236}">
                <a16:creationId xmlns:a16="http://schemas.microsoft.com/office/drawing/2014/main" id="{AF412512-3293-8048-900E-DC3451130FB8}"/>
              </a:ext>
            </a:extLst>
          </p:cNvPr>
          <p:cNvSpPr txBox="1">
            <a:spLocks/>
          </p:cNvSpPr>
          <p:nvPr/>
        </p:nvSpPr>
        <p:spPr>
          <a:xfrm>
            <a:off x="2454771" y="2714613"/>
            <a:ext cx="8607512" cy="531019"/>
          </a:xfrm>
          <a:prstGeom prst="rect">
            <a:avLst/>
          </a:prstGeom>
        </p:spPr>
        <p:txBody>
          <a:bodyPr vert="horz" anchor="b">
            <a:noAutofit/>
          </a:bodyPr>
          <a:lstStyle>
            <a:lvl1pPr algn="l" rtl="0" eaLnBrk="1" latinLnBrk="0" hangingPunct="1">
              <a:spcBef>
                <a:spcPct val="0"/>
              </a:spcBef>
              <a:buNone/>
              <a:defRPr kumimoji="0" sz="4400" kern="1200">
                <a:solidFill>
                  <a:schemeClr val="bg1"/>
                </a:solidFill>
                <a:latin typeface="+mj-lt"/>
                <a:ea typeface="+mj-ea"/>
                <a:cs typeface="+mj-cs"/>
              </a:defRPr>
            </a:lvl1pPr>
          </a:lstStyle>
          <a:p>
            <a:r>
              <a:rPr lang="es-ES" sz="3600"/>
              <a:t>Sistema de Teleasistencia Sanitaria</a:t>
            </a:r>
          </a:p>
        </p:txBody>
      </p:sp>
    </p:spTree>
    <p:extLst>
      <p:ext uri="{BB962C8B-B14F-4D97-AF65-F5344CB8AC3E}">
        <p14:creationId xmlns:p14="http://schemas.microsoft.com/office/powerpoint/2010/main" val="2698426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Diagrama&#10;&#10;Descripción generada automáticamente">
            <a:extLst>
              <a:ext uri="{FF2B5EF4-FFF2-40B4-BE49-F238E27FC236}">
                <a16:creationId xmlns:a16="http://schemas.microsoft.com/office/drawing/2014/main" id="{839E95A1-B05A-677B-C9C0-A418ECC457A8}"/>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99807" y="1556792"/>
            <a:ext cx="3992385" cy="5113493"/>
          </a:xfrm>
          <a:prstGeom prst="rect">
            <a:avLst/>
          </a:prstGeom>
        </p:spPr>
      </p:pic>
      <p:sp>
        <p:nvSpPr>
          <p:cNvPr id="3" name="Marcador de pie de página 2">
            <a:extLst>
              <a:ext uri="{FF2B5EF4-FFF2-40B4-BE49-F238E27FC236}">
                <a16:creationId xmlns:a16="http://schemas.microsoft.com/office/drawing/2014/main" id="{E557A5F8-5578-65F6-1B8E-C895B3930F3B}"/>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CA57B26E-39B3-4D0E-3EC3-C5B4165CAA8C}"/>
              </a:ext>
            </a:extLst>
          </p:cNvPr>
          <p:cNvSpPr>
            <a:spLocks noGrp="1"/>
          </p:cNvSpPr>
          <p:nvPr>
            <p:ph type="sldNum" sz="quarter" idx="12"/>
          </p:nvPr>
        </p:nvSpPr>
        <p:spPr/>
        <p:txBody>
          <a:bodyPr/>
          <a:lstStyle/>
          <a:p>
            <a:fld id="{132FADFE-3B8F-471C-ABF0-DBC7717ECBBC}" type="slidenum">
              <a:rPr lang="es-ES" smtClean="0"/>
              <a:t>10</a:t>
            </a:fld>
            <a:endParaRPr lang="es-ES"/>
          </a:p>
        </p:txBody>
      </p:sp>
      <p:sp>
        <p:nvSpPr>
          <p:cNvPr id="6" name="Título 1">
            <a:extLst>
              <a:ext uri="{FF2B5EF4-FFF2-40B4-BE49-F238E27FC236}">
                <a16:creationId xmlns:a16="http://schemas.microsoft.com/office/drawing/2014/main" id="{008562A3-C834-7E8B-8062-CE0AA51011A5}"/>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WBS – Construcción – Gestión de usuarios</a:t>
            </a:r>
          </a:p>
        </p:txBody>
      </p:sp>
    </p:spTree>
    <p:extLst>
      <p:ext uri="{BB962C8B-B14F-4D97-AF65-F5344CB8AC3E}">
        <p14:creationId xmlns:p14="http://schemas.microsoft.com/office/powerpoint/2010/main" val="2210908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Diagrama&#10;&#10;Descripción generada automáticamente">
            <a:extLst>
              <a:ext uri="{FF2B5EF4-FFF2-40B4-BE49-F238E27FC236}">
                <a16:creationId xmlns:a16="http://schemas.microsoft.com/office/drawing/2014/main" id="{AC308556-7B0B-31AC-D188-DF32873628E9}"/>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26902" y="1666156"/>
            <a:ext cx="6338195" cy="5005592"/>
          </a:xfrm>
          <a:prstGeom prst="rect">
            <a:avLst/>
          </a:prstGeom>
        </p:spPr>
      </p:pic>
      <p:sp>
        <p:nvSpPr>
          <p:cNvPr id="3" name="Marcador de pie de página 2">
            <a:extLst>
              <a:ext uri="{FF2B5EF4-FFF2-40B4-BE49-F238E27FC236}">
                <a16:creationId xmlns:a16="http://schemas.microsoft.com/office/drawing/2014/main" id="{E57568C3-C04C-4AB5-0525-2D497674731E}"/>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9899F6AE-E9A9-AE97-3675-A1C4DECCE958}"/>
              </a:ext>
            </a:extLst>
          </p:cNvPr>
          <p:cNvSpPr>
            <a:spLocks noGrp="1"/>
          </p:cNvSpPr>
          <p:nvPr>
            <p:ph type="sldNum" sz="quarter" idx="12"/>
          </p:nvPr>
        </p:nvSpPr>
        <p:spPr/>
        <p:txBody>
          <a:bodyPr/>
          <a:lstStyle/>
          <a:p>
            <a:fld id="{132FADFE-3B8F-471C-ABF0-DBC7717ECBBC}" type="slidenum">
              <a:rPr lang="es-ES" smtClean="0"/>
              <a:t>11</a:t>
            </a:fld>
            <a:endParaRPr lang="es-ES"/>
          </a:p>
        </p:txBody>
      </p:sp>
      <p:sp>
        <p:nvSpPr>
          <p:cNvPr id="6" name="Título 1">
            <a:extLst>
              <a:ext uri="{FF2B5EF4-FFF2-40B4-BE49-F238E27FC236}">
                <a16:creationId xmlns:a16="http://schemas.microsoft.com/office/drawing/2014/main" id="{F54C1A06-85C1-BF08-3620-F34EC48242DF}"/>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WBS – Pruebas y Depuración</a:t>
            </a:r>
          </a:p>
        </p:txBody>
      </p:sp>
    </p:spTree>
    <p:extLst>
      <p:ext uri="{BB962C8B-B14F-4D97-AF65-F5344CB8AC3E}">
        <p14:creationId xmlns:p14="http://schemas.microsoft.com/office/powerpoint/2010/main" val="311338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C8DDC48-E136-39A9-FC17-4A70715EE47F}"/>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7528" y="1556791"/>
            <a:ext cx="8295068" cy="509258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ie de página 2">
            <a:extLst>
              <a:ext uri="{FF2B5EF4-FFF2-40B4-BE49-F238E27FC236}">
                <a16:creationId xmlns:a16="http://schemas.microsoft.com/office/drawing/2014/main" id="{BBF68F52-367B-11BF-DB1D-1CCC2ED233DE}"/>
              </a:ext>
            </a:extLst>
          </p:cNvPr>
          <p:cNvSpPr>
            <a:spLocks noGrp="1"/>
          </p:cNvSpPr>
          <p:nvPr>
            <p:ph type="ftr" sz="quarter" idx="11"/>
          </p:nvPr>
        </p:nvSpPr>
        <p:spPr/>
        <p:txBody>
          <a:bodyPr/>
          <a:lstStyle/>
          <a:p>
            <a:r>
              <a:rPr lang="es-ES"/>
              <a:t>DPPI24-E11</a:t>
            </a:r>
          </a:p>
        </p:txBody>
      </p:sp>
      <p:sp>
        <p:nvSpPr>
          <p:cNvPr id="4" name="Marcador de número de diapositiva 3">
            <a:extLst>
              <a:ext uri="{FF2B5EF4-FFF2-40B4-BE49-F238E27FC236}">
                <a16:creationId xmlns:a16="http://schemas.microsoft.com/office/drawing/2014/main" id="{B13813FC-4A95-B695-664B-8CC04370D0A6}"/>
              </a:ext>
            </a:extLst>
          </p:cNvPr>
          <p:cNvSpPr>
            <a:spLocks noGrp="1"/>
          </p:cNvSpPr>
          <p:nvPr>
            <p:ph type="sldNum" sz="quarter" idx="12"/>
          </p:nvPr>
        </p:nvSpPr>
        <p:spPr/>
        <p:txBody>
          <a:bodyPr/>
          <a:lstStyle/>
          <a:p>
            <a:fld id="{132FADFE-3B8F-471C-ABF0-DBC7717ECBBC}" type="slidenum">
              <a:rPr lang="es-ES" smtClean="0"/>
              <a:t>12</a:t>
            </a:fld>
            <a:endParaRPr lang="es-ES"/>
          </a:p>
        </p:txBody>
      </p:sp>
      <p:sp>
        <p:nvSpPr>
          <p:cNvPr id="5" name="Título 1">
            <a:extLst>
              <a:ext uri="{FF2B5EF4-FFF2-40B4-BE49-F238E27FC236}">
                <a16:creationId xmlns:a16="http://schemas.microsoft.com/office/drawing/2014/main" id="{B7A481A0-03E0-2CA0-EFF8-5DB08B02FBE6}"/>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WBS - Hardware</a:t>
            </a:r>
          </a:p>
        </p:txBody>
      </p:sp>
    </p:spTree>
    <p:extLst>
      <p:ext uri="{BB962C8B-B14F-4D97-AF65-F5344CB8AC3E}">
        <p14:creationId xmlns:p14="http://schemas.microsoft.com/office/powerpoint/2010/main" val="1363741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E64760F1-AD17-84D9-2D28-6A9EDF37F6CC}"/>
              </a:ext>
            </a:extLst>
          </p:cNvPr>
          <p:cNvGraphicFramePr>
            <a:graphicFrameLocks noGrp="1"/>
          </p:cNvGraphicFramePr>
          <p:nvPr>
            <p:ph idx="1"/>
            <p:extLst>
              <p:ext uri="{D42A27DB-BD31-4B8C-83A1-F6EECF244321}">
                <p14:modId xmlns:p14="http://schemas.microsoft.com/office/powerpoint/2010/main" val="3036771147"/>
              </p:ext>
            </p:extLst>
          </p:nvPr>
        </p:nvGraphicFramePr>
        <p:xfrm>
          <a:off x="681681" y="1679448"/>
          <a:ext cx="10828638" cy="4853431"/>
        </p:xfrm>
        <a:graphic>
          <a:graphicData uri="http://schemas.openxmlformats.org/drawingml/2006/table">
            <a:tbl>
              <a:tblPr firstRow="1" firstCol="1" bandRow="1">
                <a:tableStyleId>{21E4AEA4-8DFA-4A89-87EB-49C32662AFE0}</a:tableStyleId>
              </a:tblPr>
              <a:tblGrid>
                <a:gridCol w="4064000">
                  <a:extLst>
                    <a:ext uri="{9D8B030D-6E8A-4147-A177-3AD203B41FA5}">
                      <a16:colId xmlns:a16="http://schemas.microsoft.com/office/drawing/2014/main" val="1408563241"/>
                    </a:ext>
                  </a:extLst>
                </a:gridCol>
                <a:gridCol w="1413164">
                  <a:extLst>
                    <a:ext uri="{9D8B030D-6E8A-4147-A177-3AD203B41FA5}">
                      <a16:colId xmlns:a16="http://schemas.microsoft.com/office/drawing/2014/main" val="1296650590"/>
                    </a:ext>
                  </a:extLst>
                </a:gridCol>
                <a:gridCol w="1498100">
                  <a:extLst>
                    <a:ext uri="{9D8B030D-6E8A-4147-A177-3AD203B41FA5}">
                      <a16:colId xmlns:a16="http://schemas.microsoft.com/office/drawing/2014/main" val="4041505179"/>
                    </a:ext>
                  </a:extLst>
                </a:gridCol>
                <a:gridCol w="1394691">
                  <a:extLst>
                    <a:ext uri="{9D8B030D-6E8A-4147-A177-3AD203B41FA5}">
                      <a16:colId xmlns:a16="http://schemas.microsoft.com/office/drawing/2014/main" val="379005928"/>
                    </a:ext>
                  </a:extLst>
                </a:gridCol>
                <a:gridCol w="999593">
                  <a:extLst>
                    <a:ext uri="{9D8B030D-6E8A-4147-A177-3AD203B41FA5}">
                      <a16:colId xmlns:a16="http://schemas.microsoft.com/office/drawing/2014/main" val="1838480485"/>
                    </a:ext>
                  </a:extLst>
                </a:gridCol>
                <a:gridCol w="1459090">
                  <a:extLst>
                    <a:ext uri="{9D8B030D-6E8A-4147-A177-3AD203B41FA5}">
                      <a16:colId xmlns:a16="http://schemas.microsoft.com/office/drawing/2014/main" val="2067029517"/>
                    </a:ext>
                  </a:extLst>
                </a:gridCol>
              </a:tblGrid>
              <a:tr h="351378">
                <a:tc>
                  <a:txBody>
                    <a:bodyPr/>
                    <a:lstStyle/>
                    <a:p>
                      <a:pPr algn="ctr">
                        <a:lnSpc>
                          <a:spcPct val="107000"/>
                        </a:lnSpc>
                        <a:spcAft>
                          <a:spcPts val="800"/>
                        </a:spcAft>
                      </a:pPr>
                      <a:r>
                        <a:rPr lang="es-ES" sz="1200" kern="0">
                          <a:effectLst/>
                        </a:rPr>
                        <a:t>Actividad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Desarrollador Junior 1 (DJ1)</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Desarrollador Junior 2 (DJ2)</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Arquitecto del Software (AS)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Tester (T)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Coordinador del servicio (CS)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73352712"/>
                  </a:ext>
                </a:extLst>
              </a:tr>
              <a:tr h="290954">
                <a:tc>
                  <a:txBody>
                    <a:bodyPr/>
                    <a:lstStyle/>
                    <a:p>
                      <a:pPr algn="l">
                        <a:lnSpc>
                          <a:spcPct val="107000"/>
                        </a:lnSpc>
                        <a:spcAft>
                          <a:spcPts val="800"/>
                        </a:spcAft>
                      </a:pPr>
                      <a:r>
                        <a:rPr lang="es-ES" sz="1200" kern="0">
                          <a:effectLst/>
                        </a:rPr>
                        <a:t>DV - Documento de visión</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DJ2</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23918441"/>
                  </a:ext>
                </a:extLst>
              </a:tr>
              <a:tr h="308919">
                <a:tc>
                  <a:txBody>
                    <a:bodyPr/>
                    <a:lstStyle/>
                    <a:p>
                      <a:pPr algn="l">
                        <a:lnSpc>
                          <a:spcPct val="107000"/>
                        </a:lnSpc>
                        <a:spcAft>
                          <a:spcPts val="800"/>
                        </a:spcAft>
                      </a:pPr>
                      <a:r>
                        <a:rPr lang="es-ES" sz="1200" kern="0">
                          <a:effectLst/>
                        </a:rPr>
                        <a:t>DR - Documento de requisitos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CS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24859284"/>
                  </a:ext>
                </a:extLst>
              </a:tr>
              <a:tr h="308919">
                <a:tc>
                  <a:txBody>
                    <a:bodyPr/>
                    <a:lstStyle/>
                    <a:p>
                      <a:pPr algn="l">
                        <a:lnSpc>
                          <a:spcPct val="107000"/>
                        </a:lnSpc>
                        <a:spcAft>
                          <a:spcPts val="800"/>
                        </a:spcAft>
                      </a:pPr>
                      <a:r>
                        <a:rPr lang="es-ES" sz="1200" kern="0">
                          <a:effectLst/>
                        </a:rPr>
                        <a:t>PP - Plan de proyecto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CS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35146054"/>
                  </a:ext>
                </a:extLst>
              </a:tr>
              <a:tr h="271849">
                <a:tc>
                  <a:txBody>
                    <a:bodyPr/>
                    <a:lstStyle/>
                    <a:p>
                      <a:pPr algn="l">
                        <a:lnSpc>
                          <a:spcPct val="107000"/>
                        </a:lnSpc>
                        <a:spcAft>
                          <a:spcPts val="800"/>
                        </a:spcAft>
                      </a:pPr>
                      <a:r>
                        <a:rPr lang="es-ES" sz="1200" kern="0">
                          <a:effectLst/>
                        </a:rPr>
                        <a:t>DD - Documentación de diseño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84974863"/>
                  </a:ext>
                </a:extLst>
              </a:tr>
              <a:tr h="296562">
                <a:tc>
                  <a:txBody>
                    <a:bodyPr/>
                    <a:lstStyle/>
                    <a:p>
                      <a:pPr algn="l">
                        <a:lnSpc>
                          <a:spcPct val="107000"/>
                        </a:lnSpc>
                        <a:spcAft>
                          <a:spcPts val="800"/>
                        </a:spcAft>
                      </a:pPr>
                      <a:r>
                        <a:rPr lang="es-ES" sz="1200" kern="0">
                          <a:effectLst/>
                        </a:rPr>
                        <a:t>PPS - Plan de pruebas software</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45460829"/>
                  </a:ext>
                </a:extLst>
              </a:tr>
              <a:tr h="259492">
                <a:tc>
                  <a:txBody>
                    <a:bodyPr/>
                    <a:lstStyle/>
                    <a:p>
                      <a:pPr algn="l">
                        <a:lnSpc>
                          <a:spcPct val="107000"/>
                        </a:lnSpc>
                        <a:spcAft>
                          <a:spcPts val="800"/>
                        </a:spcAft>
                      </a:pPr>
                      <a:r>
                        <a:rPr lang="es-ES" sz="1200" kern="0">
                          <a:effectLst/>
                        </a:rPr>
                        <a:t>Ddes - Documento de despliegue</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DJ2</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85120339"/>
                  </a:ext>
                </a:extLst>
              </a:tr>
              <a:tr h="444843">
                <a:tc>
                  <a:txBody>
                    <a:bodyPr/>
                    <a:lstStyle/>
                    <a:p>
                      <a:pPr algn="l">
                        <a:lnSpc>
                          <a:spcPct val="107000"/>
                        </a:lnSpc>
                        <a:spcAft>
                          <a:spcPts val="800"/>
                        </a:spcAft>
                      </a:pPr>
                      <a:r>
                        <a:rPr lang="es-ES" sz="1200" kern="0">
                          <a:effectLst/>
                        </a:rPr>
                        <a:t>Manual de usuario - Integración con sistemas centrales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DJ1</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10354739"/>
                  </a:ext>
                </a:extLst>
              </a:tr>
              <a:tr h="381699">
                <a:tc>
                  <a:txBody>
                    <a:bodyPr/>
                    <a:lstStyle/>
                    <a:p>
                      <a:pPr algn="l">
                        <a:lnSpc>
                          <a:spcPct val="107000"/>
                        </a:lnSpc>
                        <a:spcAft>
                          <a:spcPts val="800"/>
                        </a:spcAft>
                      </a:pPr>
                      <a:r>
                        <a:rPr lang="es-ES" sz="1200" kern="0">
                          <a:effectLst/>
                        </a:rPr>
                        <a:t>Manual de usuario - Sistema de mensajería</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DJ2</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62782940"/>
                  </a:ext>
                </a:extLst>
              </a:tr>
              <a:tr h="381699">
                <a:tc>
                  <a:txBody>
                    <a:bodyPr/>
                    <a:lstStyle/>
                    <a:p>
                      <a:pPr algn="l">
                        <a:lnSpc>
                          <a:spcPct val="107000"/>
                        </a:lnSpc>
                        <a:spcAft>
                          <a:spcPts val="800"/>
                        </a:spcAft>
                      </a:pPr>
                      <a:r>
                        <a:rPr lang="es-ES" sz="1200" kern="0">
                          <a:effectLst/>
                        </a:rPr>
                        <a:t>Manual de usuario - Gestión de usuarios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DJ1</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58617415"/>
                  </a:ext>
                </a:extLst>
              </a:tr>
              <a:tr h="381699">
                <a:tc>
                  <a:txBody>
                    <a:bodyPr/>
                    <a:lstStyle/>
                    <a:p>
                      <a:pPr algn="l">
                        <a:lnSpc>
                          <a:spcPct val="107000"/>
                        </a:lnSpc>
                        <a:spcAft>
                          <a:spcPts val="800"/>
                        </a:spcAft>
                      </a:pPr>
                      <a:r>
                        <a:rPr lang="es-ES" sz="1200" kern="0">
                          <a:effectLst/>
                        </a:rPr>
                        <a:t>Manual de usuario - Sistema de geoposicionamiento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DJ2</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67802153"/>
                  </a:ext>
                </a:extLst>
              </a:tr>
              <a:tr h="381699">
                <a:tc>
                  <a:txBody>
                    <a:bodyPr/>
                    <a:lstStyle/>
                    <a:p>
                      <a:pPr algn="l">
                        <a:lnSpc>
                          <a:spcPct val="107000"/>
                        </a:lnSpc>
                        <a:spcAft>
                          <a:spcPts val="800"/>
                        </a:spcAft>
                      </a:pPr>
                      <a:r>
                        <a:rPr lang="es-ES" sz="1200" kern="0">
                          <a:effectLst/>
                        </a:rPr>
                        <a:t>Manual de usuario - Aplicaciones de usuario app de avisos y mensajería</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DJ1</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85669120"/>
                  </a:ext>
                </a:extLst>
              </a:tr>
              <a:tr h="381699">
                <a:tc>
                  <a:txBody>
                    <a:bodyPr/>
                    <a:lstStyle/>
                    <a:p>
                      <a:pPr algn="l">
                        <a:lnSpc>
                          <a:spcPct val="107000"/>
                        </a:lnSpc>
                        <a:spcAft>
                          <a:spcPts val="800"/>
                        </a:spcAft>
                      </a:pPr>
                      <a:r>
                        <a:rPr lang="es-ES" sz="1200" kern="0">
                          <a:effectLst/>
                        </a:rPr>
                        <a:t>Manual de usuario - Dashboard de seguimiento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DJ1</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27845009"/>
                  </a:ext>
                </a:extLst>
              </a:tr>
              <a:tr h="381699">
                <a:tc>
                  <a:txBody>
                    <a:bodyPr/>
                    <a:lstStyle/>
                    <a:p>
                      <a:pPr algn="l">
                        <a:lnSpc>
                          <a:spcPct val="107000"/>
                        </a:lnSpc>
                        <a:spcAft>
                          <a:spcPts val="800"/>
                        </a:spcAft>
                      </a:pPr>
                      <a:r>
                        <a:rPr lang="es-ES" sz="1200" kern="0">
                          <a:effectLst/>
                        </a:rPr>
                        <a:t>Manual de usuario - Aplicaciones de usuario para la gestión de emergencias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DJ2</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endParaRPr lang="es-ES" sz="120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08982823"/>
                  </a:ext>
                </a:extLst>
              </a:tr>
            </a:tbl>
          </a:graphicData>
        </a:graphic>
      </p:graphicFrame>
      <p:sp>
        <p:nvSpPr>
          <p:cNvPr id="3" name="Marcador de pie de página 2">
            <a:extLst>
              <a:ext uri="{FF2B5EF4-FFF2-40B4-BE49-F238E27FC236}">
                <a16:creationId xmlns:a16="http://schemas.microsoft.com/office/drawing/2014/main" id="{02DD6B4D-7155-707B-96B4-00AF71DB2AD6}"/>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7CEBFFF5-5C7D-BACF-0524-1819AE441C07}"/>
              </a:ext>
            </a:extLst>
          </p:cNvPr>
          <p:cNvSpPr>
            <a:spLocks noGrp="1"/>
          </p:cNvSpPr>
          <p:nvPr>
            <p:ph type="sldNum" sz="quarter" idx="12"/>
          </p:nvPr>
        </p:nvSpPr>
        <p:spPr/>
        <p:txBody>
          <a:bodyPr/>
          <a:lstStyle/>
          <a:p>
            <a:fld id="{132FADFE-3B8F-471C-ABF0-DBC7717ECBBC}" type="slidenum">
              <a:rPr lang="es-ES" smtClean="0"/>
              <a:t>13</a:t>
            </a:fld>
            <a:endParaRPr lang="es-ES"/>
          </a:p>
        </p:txBody>
      </p:sp>
      <p:sp>
        <p:nvSpPr>
          <p:cNvPr id="6" name="Título 1">
            <a:extLst>
              <a:ext uri="{FF2B5EF4-FFF2-40B4-BE49-F238E27FC236}">
                <a16:creationId xmlns:a16="http://schemas.microsoft.com/office/drawing/2014/main" id="{648A449F-8FDC-4C98-FFD5-D33A261B792C}"/>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OBS - Documentación</a:t>
            </a:r>
          </a:p>
        </p:txBody>
      </p:sp>
    </p:spTree>
    <p:extLst>
      <p:ext uri="{BB962C8B-B14F-4D97-AF65-F5344CB8AC3E}">
        <p14:creationId xmlns:p14="http://schemas.microsoft.com/office/powerpoint/2010/main" val="23607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8A95295A-7E6C-6B39-EBA8-649B6C1B78AB}"/>
              </a:ext>
            </a:extLst>
          </p:cNvPr>
          <p:cNvGraphicFramePr>
            <a:graphicFrameLocks noGrp="1"/>
          </p:cNvGraphicFramePr>
          <p:nvPr>
            <p:ph idx="1"/>
            <p:extLst>
              <p:ext uri="{D42A27DB-BD31-4B8C-83A1-F6EECF244321}">
                <p14:modId xmlns:p14="http://schemas.microsoft.com/office/powerpoint/2010/main" val="1134803144"/>
              </p:ext>
            </p:extLst>
          </p:nvPr>
        </p:nvGraphicFramePr>
        <p:xfrm>
          <a:off x="983432" y="1988840"/>
          <a:ext cx="5184576" cy="4032450"/>
        </p:xfrm>
        <a:graphic>
          <a:graphicData uri="http://schemas.openxmlformats.org/drawingml/2006/table">
            <a:tbl>
              <a:tblPr firstRow="1" firstCol="1" bandRow="1">
                <a:tableStyleId>{21E4AEA4-8DFA-4A89-87EB-49C32662AFE0}</a:tableStyleId>
              </a:tblPr>
              <a:tblGrid>
                <a:gridCol w="3228350">
                  <a:extLst>
                    <a:ext uri="{9D8B030D-6E8A-4147-A177-3AD203B41FA5}">
                      <a16:colId xmlns:a16="http://schemas.microsoft.com/office/drawing/2014/main" val="2262024348"/>
                    </a:ext>
                  </a:extLst>
                </a:gridCol>
                <a:gridCol w="1956226">
                  <a:extLst>
                    <a:ext uri="{9D8B030D-6E8A-4147-A177-3AD203B41FA5}">
                      <a16:colId xmlns:a16="http://schemas.microsoft.com/office/drawing/2014/main" val="3435137559"/>
                    </a:ext>
                  </a:extLst>
                </a:gridCol>
              </a:tblGrid>
              <a:tr h="689145">
                <a:tc>
                  <a:txBody>
                    <a:bodyPr/>
                    <a:lstStyle/>
                    <a:p>
                      <a:pPr algn="ctr">
                        <a:lnSpc>
                          <a:spcPct val="107000"/>
                        </a:lnSpc>
                        <a:spcAft>
                          <a:spcPts val="800"/>
                        </a:spcAft>
                      </a:pPr>
                      <a:r>
                        <a:rPr lang="es-ES" sz="1200" kern="0">
                          <a:effectLst/>
                        </a:rPr>
                        <a:t>Actividad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Analista de sistemas (AD)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18288588"/>
                  </a:ext>
                </a:extLst>
              </a:tr>
              <a:tr h="477615">
                <a:tc>
                  <a:txBody>
                    <a:bodyPr/>
                    <a:lstStyle/>
                    <a:p>
                      <a:pPr algn="l">
                        <a:lnSpc>
                          <a:spcPct val="107000"/>
                        </a:lnSpc>
                        <a:spcAft>
                          <a:spcPts val="800"/>
                        </a:spcAft>
                      </a:pPr>
                      <a:r>
                        <a:rPr lang="es-ES" sz="1200" kern="0">
                          <a:effectLst/>
                        </a:rPr>
                        <a:t>Análisis - Integración con sistemas centrales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82774937"/>
                  </a:ext>
                </a:extLst>
              </a:tr>
              <a:tr h="477615">
                <a:tc>
                  <a:txBody>
                    <a:bodyPr/>
                    <a:lstStyle/>
                    <a:p>
                      <a:pPr algn="l">
                        <a:lnSpc>
                          <a:spcPct val="107000"/>
                        </a:lnSpc>
                        <a:spcAft>
                          <a:spcPts val="800"/>
                        </a:spcAft>
                      </a:pPr>
                      <a:r>
                        <a:rPr lang="es-ES" sz="1200" kern="0">
                          <a:effectLst/>
                        </a:rPr>
                        <a:t>Análisis - Sistema de mensajería</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65246730"/>
                  </a:ext>
                </a:extLst>
              </a:tr>
              <a:tr h="477615">
                <a:tc>
                  <a:txBody>
                    <a:bodyPr/>
                    <a:lstStyle/>
                    <a:p>
                      <a:pPr algn="l">
                        <a:lnSpc>
                          <a:spcPct val="107000"/>
                        </a:lnSpc>
                        <a:spcAft>
                          <a:spcPts val="800"/>
                        </a:spcAft>
                      </a:pPr>
                      <a:r>
                        <a:rPr lang="es-ES" sz="1200" kern="0">
                          <a:effectLst/>
                        </a:rPr>
                        <a:t>Análisis - Gestión de usuarios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80579259"/>
                  </a:ext>
                </a:extLst>
              </a:tr>
              <a:tr h="477615">
                <a:tc>
                  <a:txBody>
                    <a:bodyPr/>
                    <a:lstStyle/>
                    <a:p>
                      <a:pPr algn="l">
                        <a:lnSpc>
                          <a:spcPct val="107000"/>
                        </a:lnSpc>
                        <a:spcAft>
                          <a:spcPts val="800"/>
                        </a:spcAft>
                      </a:pPr>
                      <a:r>
                        <a:rPr lang="es-ES" sz="1200" kern="0">
                          <a:effectLst/>
                        </a:rPr>
                        <a:t>Análisis - Sistema de geoposicionamiento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33677799"/>
                  </a:ext>
                </a:extLst>
              </a:tr>
              <a:tr h="477615">
                <a:tc>
                  <a:txBody>
                    <a:bodyPr/>
                    <a:lstStyle/>
                    <a:p>
                      <a:pPr algn="l">
                        <a:lnSpc>
                          <a:spcPct val="107000"/>
                        </a:lnSpc>
                        <a:spcAft>
                          <a:spcPts val="800"/>
                        </a:spcAft>
                      </a:pPr>
                      <a:r>
                        <a:rPr lang="es-ES" sz="1200" kern="0">
                          <a:effectLst/>
                        </a:rPr>
                        <a:t>Análisis - Aplicaciones de usuario app de avisos y mensajería</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58437481"/>
                  </a:ext>
                </a:extLst>
              </a:tr>
              <a:tr h="477615">
                <a:tc>
                  <a:txBody>
                    <a:bodyPr/>
                    <a:lstStyle/>
                    <a:p>
                      <a:pPr algn="l">
                        <a:lnSpc>
                          <a:spcPct val="107000"/>
                        </a:lnSpc>
                        <a:spcAft>
                          <a:spcPts val="800"/>
                        </a:spcAft>
                      </a:pPr>
                      <a:r>
                        <a:rPr lang="es-ES" sz="1200" kern="0">
                          <a:effectLst/>
                        </a:rPr>
                        <a:t>Análisis - Dashboard de seguimiento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07426095"/>
                  </a:ext>
                </a:extLst>
              </a:tr>
              <a:tr h="477615">
                <a:tc>
                  <a:txBody>
                    <a:bodyPr/>
                    <a:lstStyle/>
                    <a:p>
                      <a:pPr algn="l">
                        <a:lnSpc>
                          <a:spcPct val="107000"/>
                        </a:lnSpc>
                        <a:spcAft>
                          <a:spcPts val="800"/>
                        </a:spcAft>
                      </a:pPr>
                      <a:r>
                        <a:rPr lang="es-ES" sz="1200" kern="0">
                          <a:effectLst/>
                        </a:rPr>
                        <a:t>Análisis - Aplicaciones de usuario para la gestión de emergencias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45072817"/>
                  </a:ext>
                </a:extLst>
              </a:tr>
            </a:tbl>
          </a:graphicData>
        </a:graphic>
      </p:graphicFrame>
      <p:graphicFrame>
        <p:nvGraphicFramePr>
          <p:cNvPr id="5" name="Tabla 4">
            <a:extLst>
              <a:ext uri="{FF2B5EF4-FFF2-40B4-BE49-F238E27FC236}">
                <a16:creationId xmlns:a16="http://schemas.microsoft.com/office/drawing/2014/main" id="{CE809268-089B-0BBE-BBAF-F015C94B14BA}"/>
              </a:ext>
            </a:extLst>
          </p:cNvPr>
          <p:cNvGraphicFramePr>
            <a:graphicFrameLocks noGrp="1"/>
          </p:cNvGraphicFramePr>
          <p:nvPr>
            <p:extLst>
              <p:ext uri="{D42A27DB-BD31-4B8C-83A1-F6EECF244321}">
                <p14:modId xmlns:p14="http://schemas.microsoft.com/office/powerpoint/2010/main" val="1148373007"/>
              </p:ext>
            </p:extLst>
          </p:nvPr>
        </p:nvGraphicFramePr>
        <p:xfrm>
          <a:off x="6397824" y="1988842"/>
          <a:ext cx="5184576" cy="4032448"/>
        </p:xfrm>
        <a:graphic>
          <a:graphicData uri="http://schemas.openxmlformats.org/drawingml/2006/table">
            <a:tbl>
              <a:tblPr firstRow="1" firstCol="1" bandRow="1">
                <a:tableStyleId>{21E4AEA4-8DFA-4A89-87EB-49C32662AFE0}</a:tableStyleId>
              </a:tblPr>
              <a:tblGrid>
                <a:gridCol w="3228350">
                  <a:extLst>
                    <a:ext uri="{9D8B030D-6E8A-4147-A177-3AD203B41FA5}">
                      <a16:colId xmlns:a16="http://schemas.microsoft.com/office/drawing/2014/main" val="1187855754"/>
                    </a:ext>
                  </a:extLst>
                </a:gridCol>
                <a:gridCol w="1956226">
                  <a:extLst>
                    <a:ext uri="{9D8B030D-6E8A-4147-A177-3AD203B41FA5}">
                      <a16:colId xmlns:a16="http://schemas.microsoft.com/office/drawing/2014/main" val="1645457830"/>
                    </a:ext>
                  </a:extLst>
                </a:gridCol>
              </a:tblGrid>
              <a:tr h="504056">
                <a:tc>
                  <a:txBody>
                    <a:bodyPr/>
                    <a:lstStyle/>
                    <a:p>
                      <a:pPr algn="ctr">
                        <a:lnSpc>
                          <a:spcPct val="107000"/>
                        </a:lnSpc>
                        <a:spcAft>
                          <a:spcPts val="800"/>
                        </a:spcAft>
                      </a:pPr>
                      <a:r>
                        <a:rPr lang="es-ES" sz="1200" kern="0">
                          <a:effectLst/>
                        </a:rPr>
                        <a:t>Actividad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Arquitecto del Software (AS)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75664552"/>
                  </a:ext>
                </a:extLst>
              </a:tr>
              <a:tr h="504056">
                <a:tc>
                  <a:txBody>
                    <a:bodyPr/>
                    <a:lstStyle/>
                    <a:p>
                      <a:pPr algn="l">
                        <a:lnSpc>
                          <a:spcPct val="107000"/>
                        </a:lnSpc>
                        <a:spcAft>
                          <a:spcPts val="800"/>
                        </a:spcAft>
                      </a:pPr>
                      <a:r>
                        <a:rPr lang="es-ES" sz="1200" kern="0">
                          <a:effectLst/>
                        </a:rPr>
                        <a:t>Diseño y arquitectura - Integración con sistemas centrales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29829269"/>
                  </a:ext>
                </a:extLst>
              </a:tr>
              <a:tr h="504056">
                <a:tc>
                  <a:txBody>
                    <a:bodyPr/>
                    <a:lstStyle/>
                    <a:p>
                      <a:pPr algn="l">
                        <a:lnSpc>
                          <a:spcPct val="107000"/>
                        </a:lnSpc>
                        <a:spcAft>
                          <a:spcPts val="800"/>
                        </a:spcAft>
                      </a:pPr>
                      <a:r>
                        <a:rPr lang="es-ES" sz="1200" kern="0">
                          <a:effectLst/>
                        </a:rPr>
                        <a:t>Diseño y arquitectura - Sistema de mensajería</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43195333"/>
                  </a:ext>
                </a:extLst>
              </a:tr>
              <a:tr h="504056">
                <a:tc>
                  <a:txBody>
                    <a:bodyPr/>
                    <a:lstStyle/>
                    <a:p>
                      <a:pPr algn="l">
                        <a:lnSpc>
                          <a:spcPct val="107000"/>
                        </a:lnSpc>
                        <a:spcAft>
                          <a:spcPts val="800"/>
                        </a:spcAft>
                      </a:pPr>
                      <a:r>
                        <a:rPr lang="es-ES" sz="1200" kern="0">
                          <a:effectLst/>
                        </a:rPr>
                        <a:t>Diseño y arquitectura - Gestión de usuarios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20914103"/>
                  </a:ext>
                </a:extLst>
              </a:tr>
              <a:tr h="504056">
                <a:tc>
                  <a:txBody>
                    <a:bodyPr/>
                    <a:lstStyle/>
                    <a:p>
                      <a:pPr algn="l">
                        <a:lnSpc>
                          <a:spcPct val="107000"/>
                        </a:lnSpc>
                        <a:spcAft>
                          <a:spcPts val="800"/>
                        </a:spcAft>
                      </a:pPr>
                      <a:r>
                        <a:rPr lang="es-ES" sz="1200" kern="0">
                          <a:effectLst/>
                        </a:rPr>
                        <a:t>Diseño y arquitectura - Sistema de geoposicionamiento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04459860"/>
                  </a:ext>
                </a:extLst>
              </a:tr>
              <a:tr h="504056">
                <a:tc>
                  <a:txBody>
                    <a:bodyPr/>
                    <a:lstStyle/>
                    <a:p>
                      <a:pPr algn="l">
                        <a:lnSpc>
                          <a:spcPct val="107000"/>
                        </a:lnSpc>
                        <a:spcAft>
                          <a:spcPts val="800"/>
                        </a:spcAft>
                      </a:pPr>
                      <a:r>
                        <a:rPr lang="es-ES" sz="1200" kern="0">
                          <a:effectLst/>
                        </a:rPr>
                        <a:t>Diseño y arquitectura - Aplicaciones de usuario app de avisos y mensajería</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90283386"/>
                  </a:ext>
                </a:extLst>
              </a:tr>
              <a:tr h="504056">
                <a:tc>
                  <a:txBody>
                    <a:bodyPr/>
                    <a:lstStyle/>
                    <a:p>
                      <a:pPr algn="l">
                        <a:lnSpc>
                          <a:spcPct val="107000"/>
                        </a:lnSpc>
                        <a:spcAft>
                          <a:spcPts val="800"/>
                        </a:spcAft>
                      </a:pPr>
                      <a:r>
                        <a:rPr lang="es-ES" sz="1200" kern="0">
                          <a:effectLst/>
                        </a:rPr>
                        <a:t>Diseño y arquitectura - Dashboard de seguimiento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14919181"/>
                  </a:ext>
                </a:extLst>
              </a:tr>
              <a:tr h="504056">
                <a:tc>
                  <a:txBody>
                    <a:bodyPr/>
                    <a:lstStyle/>
                    <a:p>
                      <a:pPr algn="l">
                        <a:lnSpc>
                          <a:spcPct val="107000"/>
                        </a:lnSpc>
                        <a:spcAft>
                          <a:spcPts val="800"/>
                        </a:spcAft>
                      </a:pPr>
                      <a:r>
                        <a:rPr lang="es-ES" sz="1200" kern="0">
                          <a:effectLst/>
                        </a:rPr>
                        <a:t>Diseño y arquitectura - Aplicaciones de usuario para la gestión de emergencias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69853510"/>
                  </a:ext>
                </a:extLst>
              </a:tr>
            </a:tbl>
          </a:graphicData>
        </a:graphic>
      </p:graphicFrame>
      <p:sp>
        <p:nvSpPr>
          <p:cNvPr id="3" name="Marcador de pie de página 2">
            <a:extLst>
              <a:ext uri="{FF2B5EF4-FFF2-40B4-BE49-F238E27FC236}">
                <a16:creationId xmlns:a16="http://schemas.microsoft.com/office/drawing/2014/main" id="{1E445F90-8CE2-501D-F333-DDF61BE63F6E}"/>
              </a:ext>
            </a:extLst>
          </p:cNvPr>
          <p:cNvSpPr>
            <a:spLocks noGrp="1"/>
          </p:cNvSpPr>
          <p:nvPr>
            <p:ph type="ftr" sz="quarter" idx="11"/>
          </p:nvPr>
        </p:nvSpPr>
        <p:spPr/>
        <p:txBody>
          <a:bodyPr/>
          <a:lstStyle/>
          <a:p>
            <a:r>
              <a:rPr lang="es-ES"/>
              <a:t>DPPI24-E11</a:t>
            </a:r>
          </a:p>
        </p:txBody>
      </p:sp>
      <p:sp>
        <p:nvSpPr>
          <p:cNvPr id="6" name="Marcador de número de diapositiva 5">
            <a:extLst>
              <a:ext uri="{FF2B5EF4-FFF2-40B4-BE49-F238E27FC236}">
                <a16:creationId xmlns:a16="http://schemas.microsoft.com/office/drawing/2014/main" id="{CC54E5C7-4C8A-B666-C6B8-0E8CD7D0FF8E}"/>
              </a:ext>
            </a:extLst>
          </p:cNvPr>
          <p:cNvSpPr>
            <a:spLocks noGrp="1"/>
          </p:cNvSpPr>
          <p:nvPr>
            <p:ph type="sldNum" sz="quarter" idx="12"/>
          </p:nvPr>
        </p:nvSpPr>
        <p:spPr/>
        <p:txBody>
          <a:bodyPr/>
          <a:lstStyle/>
          <a:p>
            <a:fld id="{132FADFE-3B8F-471C-ABF0-DBC7717ECBBC}" type="slidenum">
              <a:rPr lang="es-ES" smtClean="0"/>
              <a:t>14</a:t>
            </a:fld>
            <a:endParaRPr lang="es-ES"/>
          </a:p>
        </p:txBody>
      </p:sp>
      <p:sp>
        <p:nvSpPr>
          <p:cNvPr id="7" name="Título 1">
            <a:extLst>
              <a:ext uri="{FF2B5EF4-FFF2-40B4-BE49-F238E27FC236}">
                <a16:creationId xmlns:a16="http://schemas.microsoft.com/office/drawing/2014/main" id="{64C98D48-8959-5E96-A3FD-69DDB3F24552}"/>
              </a:ext>
            </a:extLst>
          </p:cNvPr>
          <p:cNvSpPr txBox="1">
            <a:spLocks/>
          </p:cNvSpPr>
          <p:nvPr/>
        </p:nvSpPr>
        <p:spPr>
          <a:xfrm>
            <a:off x="609600" y="612648"/>
            <a:ext cx="10972800" cy="1066800"/>
          </a:xfrm>
          <a:prstGeom prst="rect">
            <a:avLst/>
          </a:prstGeom>
        </p:spPr>
        <p:txBody>
          <a:bodyPr vert="horz" anchor="ctr">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OBS – Análisis de Requisitos, Diseño y Arquitectura </a:t>
            </a:r>
          </a:p>
        </p:txBody>
      </p:sp>
    </p:spTree>
    <p:extLst>
      <p:ext uri="{BB962C8B-B14F-4D97-AF65-F5344CB8AC3E}">
        <p14:creationId xmlns:p14="http://schemas.microsoft.com/office/powerpoint/2010/main" val="3541719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951A2CF8-A263-4C17-C205-0A676657EB40}"/>
              </a:ext>
            </a:extLst>
          </p:cNvPr>
          <p:cNvGraphicFramePr>
            <a:graphicFrameLocks noGrp="1"/>
          </p:cNvGraphicFramePr>
          <p:nvPr>
            <p:ph idx="1"/>
            <p:extLst>
              <p:ext uri="{D42A27DB-BD31-4B8C-83A1-F6EECF244321}">
                <p14:modId xmlns:p14="http://schemas.microsoft.com/office/powerpoint/2010/main" val="3767735071"/>
              </p:ext>
            </p:extLst>
          </p:nvPr>
        </p:nvGraphicFramePr>
        <p:xfrm>
          <a:off x="1343472" y="1679448"/>
          <a:ext cx="9505056" cy="4784606"/>
        </p:xfrm>
        <a:graphic>
          <a:graphicData uri="http://schemas.openxmlformats.org/drawingml/2006/table">
            <a:tbl>
              <a:tblPr firstRow="1" firstCol="1" bandRow="1">
                <a:tableStyleId>{21E4AEA4-8DFA-4A89-87EB-49C32662AFE0}</a:tableStyleId>
              </a:tblPr>
              <a:tblGrid>
                <a:gridCol w="3551801">
                  <a:extLst>
                    <a:ext uri="{9D8B030D-6E8A-4147-A177-3AD203B41FA5}">
                      <a16:colId xmlns:a16="http://schemas.microsoft.com/office/drawing/2014/main" val="748694338"/>
                    </a:ext>
                  </a:extLst>
                </a:gridCol>
                <a:gridCol w="1634836">
                  <a:extLst>
                    <a:ext uri="{9D8B030D-6E8A-4147-A177-3AD203B41FA5}">
                      <a16:colId xmlns:a16="http://schemas.microsoft.com/office/drawing/2014/main" val="1303545013"/>
                    </a:ext>
                  </a:extLst>
                </a:gridCol>
                <a:gridCol w="1542473">
                  <a:extLst>
                    <a:ext uri="{9D8B030D-6E8A-4147-A177-3AD203B41FA5}">
                      <a16:colId xmlns:a16="http://schemas.microsoft.com/office/drawing/2014/main" val="105746997"/>
                    </a:ext>
                  </a:extLst>
                </a:gridCol>
                <a:gridCol w="1431636">
                  <a:extLst>
                    <a:ext uri="{9D8B030D-6E8A-4147-A177-3AD203B41FA5}">
                      <a16:colId xmlns:a16="http://schemas.microsoft.com/office/drawing/2014/main" val="1040373757"/>
                    </a:ext>
                  </a:extLst>
                </a:gridCol>
                <a:gridCol w="1344310">
                  <a:extLst>
                    <a:ext uri="{9D8B030D-6E8A-4147-A177-3AD203B41FA5}">
                      <a16:colId xmlns:a16="http://schemas.microsoft.com/office/drawing/2014/main" val="1488981430"/>
                    </a:ext>
                  </a:extLst>
                </a:gridCol>
              </a:tblGrid>
              <a:tr h="490736">
                <a:tc>
                  <a:txBody>
                    <a:bodyPr/>
                    <a:lstStyle/>
                    <a:p>
                      <a:pPr algn="ctr">
                        <a:lnSpc>
                          <a:spcPct val="107000"/>
                        </a:lnSpc>
                        <a:spcAft>
                          <a:spcPts val="800"/>
                        </a:spcAft>
                      </a:pPr>
                      <a:r>
                        <a:rPr lang="es-ES" sz="1200" kern="0">
                          <a:effectLst/>
                        </a:rPr>
                        <a:t>Actividad</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Desarrollador Junior 1 (DJ1)</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Desarrollador Junior 2 (DJ2)</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Desarrollador Senior 1 (DS1)</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Desarrollador Senior 2 (DS2)</a:t>
                      </a:r>
                      <a:endParaRPr lang="es-ES" sz="1200" kern="100">
                        <a:effectLst/>
                        <a:latin typeface="Calibri"/>
                        <a:ea typeface="Calibri" panose="020F0502020204030204" pitchFamily="34" charset="0"/>
                        <a:cs typeface="Arial"/>
                      </a:endParaRPr>
                    </a:p>
                  </a:txBody>
                  <a:tcPr marL="17965" marR="17965" marT="0" marB="0" anchor="ctr"/>
                </a:tc>
                <a:extLst>
                  <a:ext uri="{0D108BD9-81ED-4DB2-BD59-A6C34878D82A}">
                    <a16:rowId xmlns:a16="http://schemas.microsoft.com/office/drawing/2014/main" val="1003142678"/>
                  </a:ext>
                </a:extLst>
              </a:tr>
              <a:tr h="286258">
                <a:tc>
                  <a:txBody>
                    <a:bodyPr/>
                    <a:lstStyle/>
                    <a:p>
                      <a:pPr algn="l">
                        <a:lnSpc>
                          <a:spcPct val="107000"/>
                        </a:lnSpc>
                        <a:spcAft>
                          <a:spcPts val="800"/>
                        </a:spcAft>
                      </a:pPr>
                      <a:r>
                        <a:rPr lang="es-ES" sz="1200" kern="0">
                          <a:effectLst/>
                        </a:rPr>
                        <a:t>   Visualizar Historial Clínico</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DJ1</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3453512906"/>
                  </a:ext>
                </a:extLst>
              </a:tr>
              <a:tr h="286258">
                <a:tc>
                  <a:txBody>
                    <a:bodyPr/>
                    <a:lstStyle/>
                    <a:p>
                      <a:pPr algn="l">
                        <a:lnSpc>
                          <a:spcPct val="107000"/>
                        </a:lnSpc>
                        <a:spcAft>
                          <a:spcPts val="800"/>
                        </a:spcAft>
                      </a:pPr>
                      <a:r>
                        <a:rPr lang="es-ES" sz="1200" kern="0">
                          <a:effectLst/>
                        </a:rPr>
                        <a:t>   Listado de citas</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r>
                        <a:rPr lang="es-ES" sz="1200" kern="0">
                          <a:effectLst/>
                        </a:rPr>
                        <a:t>DJ2</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1581114687"/>
                  </a:ext>
                </a:extLst>
              </a:tr>
              <a:tr h="286258">
                <a:tc>
                  <a:txBody>
                    <a:bodyPr/>
                    <a:lstStyle/>
                    <a:p>
                      <a:pPr algn="l">
                        <a:lnSpc>
                          <a:spcPct val="107000"/>
                        </a:lnSpc>
                        <a:spcAft>
                          <a:spcPts val="800"/>
                        </a:spcAft>
                      </a:pPr>
                      <a:r>
                        <a:rPr lang="es-ES" sz="1200" kern="0">
                          <a:effectLst/>
                        </a:rPr>
                        <a:t>   Listado de pruebas</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DS1</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3640958892"/>
                  </a:ext>
                </a:extLst>
              </a:tr>
              <a:tr h="286258">
                <a:tc>
                  <a:txBody>
                    <a:bodyPr/>
                    <a:lstStyle/>
                    <a:p>
                      <a:pPr algn="l">
                        <a:lnSpc>
                          <a:spcPct val="107000"/>
                        </a:lnSpc>
                        <a:spcAft>
                          <a:spcPts val="800"/>
                        </a:spcAft>
                      </a:pPr>
                      <a:r>
                        <a:rPr lang="pt-PT" sz="1200" kern="0">
                          <a:effectLst/>
                        </a:rPr>
                        <a:t>   Filtrar historial clínico por características</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r>
                        <a:rPr lang="es-ES" sz="1200" kern="0">
                          <a:effectLst/>
                        </a:rPr>
                        <a:t>DJ2</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2021228305"/>
                  </a:ext>
                </a:extLst>
              </a:tr>
              <a:tr h="286258">
                <a:tc>
                  <a:txBody>
                    <a:bodyPr/>
                    <a:lstStyle/>
                    <a:p>
                      <a:pPr algn="l">
                        <a:lnSpc>
                          <a:spcPct val="107000"/>
                        </a:lnSpc>
                        <a:spcAft>
                          <a:spcPts val="800"/>
                        </a:spcAft>
                      </a:pPr>
                      <a:r>
                        <a:rPr lang="es-ES" sz="1200" kern="0">
                          <a:effectLst/>
                        </a:rPr>
                        <a:t>   Obtener datos de una cita en concreto</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DJ1</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3937719951"/>
                  </a:ext>
                </a:extLst>
              </a:tr>
              <a:tr h="286258">
                <a:tc>
                  <a:txBody>
                    <a:bodyPr/>
                    <a:lstStyle/>
                    <a:p>
                      <a:pPr algn="l">
                        <a:lnSpc>
                          <a:spcPct val="107000"/>
                        </a:lnSpc>
                        <a:spcAft>
                          <a:spcPts val="800"/>
                        </a:spcAft>
                      </a:pPr>
                      <a:r>
                        <a:rPr lang="es-ES" sz="1200" kern="0">
                          <a:effectLst/>
                        </a:rPr>
                        <a:t>   Obtener datos de un h.c en concreto</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DS1</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609987960"/>
                  </a:ext>
                </a:extLst>
              </a:tr>
              <a:tr h="286258">
                <a:tc>
                  <a:txBody>
                    <a:bodyPr/>
                    <a:lstStyle/>
                    <a:p>
                      <a:pPr algn="l">
                        <a:lnSpc>
                          <a:spcPct val="107000"/>
                        </a:lnSpc>
                        <a:spcAft>
                          <a:spcPts val="800"/>
                        </a:spcAft>
                      </a:pPr>
                      <a:r>
                        <a:rPr lang="es-ES" sz="1200" kern="0">
                          <a:effectLst/>
                        </a:rPr>
                        <a:t>   Visualización de una cita específica</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DJ2</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2320880182"/>
                  </a:ext>
                </a:extLst>
              </a:tr>
              <a:tr h="286258">
                <a:tc>
                  <a:txBody>
                    <a:bodyPr/>
                    <a:lstStyle/>
                    <a:p>
                      <a:pPr algn="l">
                        <a:lnSpc>
                          <a:spcPct val="107000"/>
                        </a:lnSpc>
                        <a:spcAft>
                          <a:spcPts val="800"/>
                        </a:spcAft>
                      </a:pPr>
                      <a:r>
                        <a:rPr lang="es-ES" sz="1200" kern="0">
                          <a:effectLst/>
                        </a:rPr>
                        <a:t>   Filtrar historial clínico por usuario</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r>
                        <a:rPr lang="es-ES" sz="1200" kern="0">
                          <a:effectLst/>
                        </a:rPr>
                        <a:t>DS2</a:t>
                      </a:r>
                      <a:endParaRPr lang="es-ES" sz="1200" kern="100">
                        <a:effectLst/>
                        <a:latin typeface="Calibri"/>
                        <a:ea typeface="Calibri" panose="020F0502020204030204" pitchFamily="34" charset="0"/>
                        <a:cs typeface="Arial"/>
                      </a:endParaRPr>
                    </a:p>
                  </a:txBody>
                  <a:tcPr marL="17965" marR="17965" marT="0" marB="0" anchor="ctr"/>
                </a:tc>
                <a:extLst>
                  <a:ext uri="{0D108BD9-81ED-4DB2-BD59-A6C34878D82A}">
                    <a16:rowId xmlns:a16="http://schemas.microsoft.com/office/drawing/2014/main" val="641228453"/>
                  </a:ext>
                </a:extLst>
              </a:tr>
              <a:tr h="286258">
                <a:tc>
                  <a:txBody>
                    <a:bodyPr/>
                    <a:lstStyle/>
                    <a:p>
                      <a:pPr algn="l">
                        <a:lnSpc>
                          <a:spcPct val="107000"/>
                        </a:lnSpc>
                        <a:spcAft>
                          <a:spcPts val="800"/>
                        </a:spcAft>
                      </a:pPr>
                      <a:r>
                        <a:rPr lang="es-ES" sz="1200" kern="0">
                          <a:effectLst/>
                        </a:rPr>
                        <a:t>   Obtener datos de una prueba en concreto</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DJ1</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3469078135"/>
                  </a:ext>
                </a:extLst>
              </a:tr>
              <a:tr h="286258">
                <a:tc>
                  <a:txBody>
                    <a:bodyPr/>
                    <a:lstStyle/>
                    <a:p>
                      <a:pPr algn="l">
                        <a:lnSpc>
                          <a:spcPct val="107000"/>
                        </a:lnSpc>
                        <a:spcAft>
                          <a:spcPts val="800"/>
                        </a:spcAft>
                      </a:pPr>
                      <a:r>
                        <a:rPr lang="es-ES" sz="1200" kern="0">
                          <a:effectLst/>
                        </a:rPr>
                        <a:t>   Filtrar citas por características</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DS1</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3731171171"/>
                  </a:ext>
                </a:extLst>
              </a:tr>
              <a:tr h="286258">
                <a:tc>
                  <a:txBody>
                    <a:bodyPr/>
                    <a:lstStyle/>
                    <a:p>
                      <a:pPr algn="l">
                        <a:lnSpc>
                          <a:spcPct val="107000"/>
                        </a:lnSpc>
                        <a:spcAft>
                          <a:spcPts val="800"/>
                        </a:spcAft>
                      </a:pPr>
                      <a:r>
                        <a:rPr lang="es-ES" sz="1200" kern="0">
                          <a:effectLst/>
                        </a:rPr>
                        <a:t>   Validar filtros historiales clínico</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r>
                        <a:rPr lang="es-ES" sz="1200" kern="0">
                          <a:effectLst/>
                        </a:rPr>
                        <a:t>DJ2</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1612957546"/>
                  </a:ext>
                </a:extLst>
              </a:tr>
              <a:tr h="286258">
                <a:tc>
                  <a:txBody>
                    <a:bodyPr/>
                    <a:lstStyle/>
                    <a:p>
                      <a:pPr algn="l">
                        <a:lnSpc>
                          <a:spcPct val="107000"/>
                        </a:lnSpc>
                        <a:spcAft>
                          <a:spcPts val="800"/>
                        </a:spcAft>
                      </a:pPr>
                      <a:r>
                        <a:rPr lang="es-ES" sz="1200" kern="0">
                          <a:effectLst/>
                        </a:rPr>
                        <a:t>   Visualización de una prueba específica</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DJ1</a:t>
                      </a: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1122927419"/>
                  </a:ext>
                </a:extLst>
              </a:tr>
              <a:tr h="286258">
                <a:tc>
                  <a:txBody>
                    <a:bodyPr/>
                    <a:lstStyle/>
                    <a:p>
                      <a:pPr algn="l">
                        <a:lnSpc>
                          <a:spcPct val="107000"/>
                        </a:lnSpc>
                        <a:spcAft>
                          <a:spcPts val="800"/>
                        </a:spcAft>
                      </a:pPr>
                      <a:r>
                        <a:rPr lang="es-ES" sz="1200" kern="0">
                          <a:effectLst/>
                        </a:rPr>
                        <a:t>   Filtrar pruebas por características</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r>
                        <a:rPr lang="es-ES" sz="1200" kern="0">
                          <a:effectLst/>
                        </a:rPr>
                        <a:t>DS2</a:t>
                      </a:r>
                      <a:endParaRPr lang="es-ES" sz="1200" kern="100">
                        <a:effectLst/>
                        <a:latin typeface="Calibri"/>
                        <a:ea typeface="Calibri" panose="020F0502020204030204" pitchFamily="34" charset="0"/>
                        <a:cs typeface="Arial"/>
                      </a:endParaRPr>
                    </a:p>
                  </a:txBody>
                  <a:tcPr marL="17965" marR="17965" marT="0" marB="0" anchor="ctr"/>
                </a:tc>
                <a:extLst>
                  <a:ext uri="{0D108BD9-81ED-4DB2-BD59-A6C34878D82A}">
                    <a16:rowId xmlns:a16="http://schemas.microsoft.com/office/drawing/2014/main" val="1869461041"/>
                  </a:ext>
                </a:extLst>
              </a:tr>
              <a:tr h="286258">
                <a:tc>
                  <a:txBody>
                    <a:bodyPr/>
                    <a:lstStyle/>
                    <a:p>
                      <a:pPr algn="l">
                        <a:lnSpc>
                          <a:spcPct val="107000"/>
                        </a:lnSpc>
                        <a:spcAft>
                          <a:spcPts val="800"/>
                        </a:spcAft>
                      </a:pPr>
                      <a:r>
                        <a:rPr lang="es-ES" sz="1200" kern="0">
                          <a:effectLst/>
                        </a:rPr>
                        <a:t>   Validar filtros citas</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r>
                        <a:rPr lang="es-ES" sz="1200" kern="0">
                          <a:effectLst/>
                        </a:rPr>
                        <a:t>DJ2</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1494122572"/>
                  </a:ext>
                </a:extLst>
              </a:tr>
              <a:tr h="286258">
                <a:tc>
                  <a:txBody>
                    <a:bodyPr/>
                    <a:lstStyle/>
                    <a:p>
                      <a:pPr algn="l">
                        <a:lnSpc>
                          <a:spcPct val="107000"/>
                        </a:lnSpc>
                        <a:spcAft>
                          <a:spcPts val="800"/>
                        </a:spcAft>
                      </a:pPr>
                      <a:r>
                        <a:rPr lang="es-ES" sz="1200" kern="0">
                          <a:effectLst/>
                        </a:rPr>
                        <a:t>   Validar filtros pruebas</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tc>
                  <a:txBody>
                    <a:bodyPr/>
                    <a:lstStyle/>
                    <a:p>
                      <a:pPr algn="ctr">
                        <a:lnSpc>
                          <a:spcPct val="107000"/>
                        </a:lnSpc>
                        <a:spcAft>
                          <a:spcPts val="800"/>
                        </a:spcAft>
                      </a:pPr>
                      <a:endParaRPr lang="es-ES" sz="1200" kern="100">
                        <a:effectLst/>
                        <a:latin typeface="Calibri"/>
                        <a:ea typeface="Calibri" panose="020F0502020204030204" pitchFamily="34" charset="0"/>
                        <a:cs typeface="Arial"/>
                      </a:endParaRPr>
                    </a:p>
                  </a:txBody>
                  <a:tcPr marL="17965" marR="17965" marT="0" marB="0" anchor="ctr"/>
                </a:tc>
                <a:tc>
                  <a:txBody>
                    <a:bodyPr/>
                    <a:lstStyle/>
                    <a:p>
                      <a:pPr algn="ctr">
                        <a:lnSpc>
                          <a:spcPct val="107000"/>
                        </a:lnSpc>
                        <a:spcAft>
                          <a:spcPts val="800"/>
                        </a:spcAft>
                      </a:pPr>
                      <a:r>
                        <a:rPr lang="es-ES" sz="1200" kern="0">
                          <a:effectLst/>
                        </a:rPr>
                        <a:t>DS1</a:t>
                      </a:r>
                      <a:endParaRPr lang="es-ES" sz="1200" kern="100">
                        <a:effectLst/>
                        <a:latin typeface="Calibri"/>
                        <a:ea typeface="Calibri" panose="020F0502020204030204" pitchFamily="34" charset="0"/>
                        <a:cs typeface="Arial"/>
                      </a:endParaRPr>
                    </a:p>
                  </a:txBody>
                  <a:tcPr marL="17965" marR="17965" marT="0" marB="0" anchor="ctr"/>
                </a:tc>
                <a:tc>
                  <a:txBody>
                    <a:bodyPr/>
                    <a:lstStyle/>
                    <a:p>
                      <a:endParaRPr lang="es-ES" sz="1200" kern="100">
                        <a:effectLst/>
                        <a:latin typeface="Calibri"/>
                        <a:cs typeface="Arial"/>
                      </a:endParaRPr>
                    </a:p>
                  </a:txBody>
                  <a:tcPr marL="17965" marR="17965" marT="0" marB="0" anchor="ctr"/>
                </a:tc>
                <a:extLst>
                  <a:ext uri="{0D108BD9-81ED-4DB2-BD59-A6C34878D82A}">
                    <a16:rowId xmlns:a16="http://schemas.microsoft.com/office/drawing/2014/main" val="4029043690"/>
                  </a:ext>
                </a:extLst>
              </a:tr>
            </a:tbl>
          </a:graphicData>
        </a:graphic>
      </p:graphicFrame>
      <p:sp>
        <p:nvSpPr>
          <p:cNvPr id="3" name="Marcador de pie de página 2">
            <a:extLst>
              <a:ext uri="{FF2B5EF4-FFF2-40B4-BE49-F238E27FC236}">
                <a16:creationId xmlns:a16="http://schemas.microsoft.com/office/drawing/2014/main" id="{3C8B924C-62DD-CE99-54B1-66A40EF4C1AC}"/>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C76AD2A1-DC89-82E2-DB99-F1AB9335DC10}"/>
              </a:ext>
            </a:extLst>
          </p:cNvPr>
          <p:cNvSpPr>
            <a:spLocks noGrp="1"/>
          </p:cNvSpPr>
          <p:nvPr>
            <p:ph type="sldNum" sz="quarter" idx="12"/>
          </p:nvPr>
        </p:nvSpPr>
        <p:spPr/>
        <p:txBody>
          <a:bodyPr/>
          <a:lstStyle/>
          <a:p>
            <a:fld id="{132FADFE-3B8F-471C-ABF0-DBC7717ECBBC}" type="slidenum">
              <a:rPr lang="es-ES" smtClean="0"/>
              <a:t>15</a:t>
            </a:fld>
            <a:endParaRPr lang="es-ES"/>
          </a:p>
        </p:txBody>
      </p:sp>
      <p:sp>
        <p:nvSpPr>
          <p:cNvPr id="6" name="Título 1">
            <a:extLst>
              <a:ext uri="{FF2B5EF4-FFF2-40B4-BE49-F238E27FC236}">
                <a16:creationId xmlns:a16="http://schemas.microsoft.com/office/drawing/2014/main" id="{8CA124D1-50C9-EABB-F119-2F9C7450DB1D}"/>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OBS – Construcción – Gestión de Usuarios</a:t>
            </a:r>
          </a:p>
        </p:txBody>
      </p:sp>
    </p:spTree>
    <p:extLst>
      <p:ext uri="{BB962C8B-B14F-4D97-AF65-F5344CB8AC3E}">
        <p14:creationId xmlns:p14="http://schemas.microsoft.com/office/powerpoint/2010/main" val="3366640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B58E03B3-4AF5-D982-8194-9688DE58237D}"/>
              </a:ext>
            </a:extLst>
          </p:cNvPr>
          <p:cNvGraphicFramePr>
            <a:graphicFrameLocks noGrp="1"/>
          </p:cNvGraphicFramePr>
          <p:nvPr>
            <p:ph idx="1"/>
            <p:extLst>
              <p:ext uri="{D42A27DB-BD31-4B8C-83A1-F6EECF244321}">
                <p14:modId xmlns:p14="http://schemas.microsoft.com/office/powerpoint/2010/main" val="3445575414"/>
              </p:ext>
            </p:extLst>
          </p:nvPr>
        </p:nvGraphicFramePr>
        <p:xfrm>
          <a:off x="1490943" y="1844824"/>
          <a:ext cx="9210114" cy="864096"/>
        </p:xfrm>
        <a:graphic>
          <a:graphicData uri="http://schemas.openxmlformats.org/drawingml/2006/table">
            <a:tbl>
              <a:tblPr firstRow="1" firstCol="1" bandRow="1">
                <a:tableStyleId>{21E4AEA4-8DFA-4A89-87EB-49C32662AFE0}</a:tableStyleId>
              </a:tblPr>
              <a:tblGrid>
                <a:gridCol w="3070038">
                  <a:extLst>
                    <a:ext uri="{9D8B030D-6E8A-4147-A177-3AD203B41FA5}">
                      <a16:colId xmlns:a16="http://schemas.microsoft.com/office/drawing/2014/main" val="2309896320"/>
                    </a:ext>
                  </a:extLst>
                </a:gridCol>
                <a:gridCol w="3070038">
                  <a:extLst>
                    <a:ext uri="{9D8B030D-6E8A-4147-A177-3AD203B41FA5}">
                      <a16:colId xmlns:a16="http://schemas.microsoft.com/office/drawing/2014/main" val="2280412854"/>
                    </a:ext>
                  </a:extLst>
                </a:gridCol>
                <a:gridCol w="3070038">
                  <a:extLst>
                    <a:ext uri="{9D8B030D-6E8A-4147-A177-3AD203B41FA5}">
                      <a16:colId xmlns:a16="http://schemas.microsoft.com/office/drawing/2014/main" val="955872273"/>
                    </a:ext>
                  </a:extLst>
                </a:gridCol>
              </a:tblGrid>
              <a:tr h="288032">
                <a:tc>
                  <a:txBody>
                    <a:bodyPr/>
                    <a:lstStyle/>
                    <a:p>
                      <a:pPr algn="ctr">
                        <a:lnSpc>
                          <a:spcPct val="107000"/>
                        </a:lnSpc>
                        <a:spcAft>
                          <a:spcPts val="800"/>
                        </a:spcAft>
                      </a:pPr>
                      <a:r>
                        <a:rPr lang="es-ES" sz="1200" kern="0">
                          <a:effectLst/>
                        </a:rPr>
                        <a:t>Actividades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Jefe de Proyecto (JP)</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Consultor de Tecnología (CT)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88687329"/>
                  </a:ext>
                </a:extLst>
              </a:tr>
              <a:tr h="288032">
                <a:tc>
                  <a:txBody>
                    <a:bodyPr/>
                    <a:lstStyle/>
                    <a:p>
                      <a:pPr algn="l">
                        <a:lnSpc>
                          <a:spcPct val="107000"/>
                        </a:lnSpc>
                        <a:spcAft>
                          <a:spcPts val="800"/>
                        </a:spcAft>
                      </a:pPr>
                      <a:r>
                        <a:rPr lang="es-ES" sz="1200" kern="0">
                          <a:effectLst/>
                        </a:rPr>
                        <a:t>Gestión del proyecto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JP</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10924287"/>
                  </a:ext>
                </a:extLst>
              </a:tr>
              <a:tr h="288032">
                <a:tc>
                  <a:txBody>
                    <a:bodyPr/>
                    <a:lstStyle/>
                    <a:p>
                      <a:pPr algn="l">
                        <a:lnSpc>
                          <a:spcPct val="107000"/>
                        </a:lnSpc>
                        <a:spcAft>
                          <a:spcPts val="800"/>
                        </a:spcAft>
                      </a:pPr>
                      <a:r>
                        <a:rPr lang="es-ES" sz="1200" kern="0">
                          <a:effectLst/>
                        </a:rPr>
                        <a:t>Análisis de calidad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CT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46332091"/>
                  </a:ext>
                </a:extLst>
              </a:tr>
            </a:tbl>
          </a:graphicData>
        </a:graphic>
      </p:graphicFrame>
      <p:graphicFrame>
        <p:nvGraphicFramePr>
          <p:cNvPr id="5" name="Tabla 4">
            <a:extLst>
              <a:ext uri="{FF2B5EF4-FFF2-40B4-BE49-F238E27FC236}">
                <a16:creationId xmlns:a16="http://schemas.microsoft.com/office/drawing/2014/main" id="{4797F3E0-AB24-F4AD-DCFA-859DDB7D4E49}"/>
              </a:ext>
            </a:extLst>
          </p:cNvPr>
          <p:cNvGraphicFramePr>
            <a:graphicFrameLocks noGrp="1"/>
          </p:cNvGraphicFramePr>
          <p:nvPr>
            <p:extLst>
              <p:ext uri="{D42A27DB-BD31-4B8C-83A1-F6EECF244321}">
                <p14:modId xmlns:p14="http://schemas.microsoft.com/office/powerpoint/2010/main" val="2965275193"/>
              </p:ext>
            </p:extLst>
          </p:nvPr>
        </p:nvGraphicFramePr>
        <p:xfrm>
          <a:off x="1490943" y="3082280"/>
          <a:ext cx="9210114" cy="3053592"/>
        </p:xfrm>
        <a:graphic>
          <a:graphicData uri="http://schemas.openxmlformats.org/drawingml/2006/table">
            <a:tbl>
              <a:tblPr firstRow="1" firstCol="1" bandRow="1">
                <a:tableStyleId>{21E4AEA4-8DFA-4A89-87EB-49C32662AFE0}</a:tableStyleId>
              </a:tblPr>
              <a:tblGrid>
                <a:gridCol w="4605057">
                  <a:extLst>
                    <a:ext uri="{9D8B030D-6E8A-4147-A177-3AD203B41FA5}">
                      <a16:colId xmlns:a16="http://schemas.microsoft.com/office/drawing/2014/main" val="120594729"/>
                    </a:ext>
                  </a:extLst>
                </a:gridCol>
                <a:gridCol w="4605057">
                  <a:extLst>
                    <a:ext uri="{9D8B030D-6E8A-4147-A177-3AD203B41FA5}">
                      <a16:colId xmlns:a16="http://schemas.microsoft.com/office/drawing/2014/main" val="1157417575"/>
                    </a:ext>
                  </a:extLst>
                </a:gridCol>
              </a:tblGrid>
              <a:tr h="381699">
                <a:tc>
                  <a:txBody>
                    <a:bodyPr/>
                    <a:lstStyle/>
                    <a:p>
                      <a:pPr algn="ctr">
                        <a:lnSpc>
                          <a:spcPct val="107000"/>
                        </a:lnSpc>
                        <a:spcAft>
                          <a:spcPts val="800"/>
                        </a:spcAft>
                      </a:pPr>
                      <a:r>
                        <a:rPr lang="es-ES" sz="1200" kern="0">
                          <a:effectLst/>
                        </a:rPr>
                        <a:t>Actividades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Tester (T)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54923675"/>
                  </a:ext>
                </a:extLst>
              </a:tr>
              <a:tr h="381699">
                <a:tc>
                  <a:txBody>
                    <a:bodyPr/>
                    <a:lstStyle/>
                    <a:p>
                      <a:pPr algn="l">
                        <a:lnSpc>
                          <a:spcPct val="107000"/>
                        </a:lnSpc>
                        <a:spcAft>
                          <a:spcPts val="800"/>
                        </a:spcAft>
                      </a:pPr>
                      <a:r>
                        <a:rPr lang="es-ES" sz="1200" kern="0">
                          <a:effectLst/>
                        </a:rPr>
                        <a:t>Pruebas y depuración - Integración con sistemas centrales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03891348"/>
                  </a:ext>
                </a:extLst>
              </a:tr>
              <a:tr h="381699">
                <a:tc>
                  <a:txBody>
                    <a:bodyPr/>
                    <a:lstStyle/>
                    <a:p>
                      <a:pPr algn="l">
                        <a:lnSpc>
                          <a:spcPct val="107000"/>
                        </a:lnSpc>
                        <a:spcAft>
                          <a:spcPts val="800"/>
                        </a:spcAft>
                      </a:pPr>
                      <a:r>
                        <a:rPr lang="es-ES" sz="1200" kern="0">
                          <a:effectLst/>
                        </a:rPr>
                        <a:t>Pruebas y depuración - Sistema de mensajería</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5559965"/>
                  </a:ext>
                </a:extLst>
              </a:tr>
              <a:tr h="381699">
                <a:tc>
                  <a:txBody>
                    <a:bodyPr/>
                    <a:lstStyle/>
                    <a:p>
                      <a:pPr algn="l">
                        <a:lnSpc>
                          <a:spcPct val="107000"/>
                        </a:lnSpc>
                        <a:spcAft>
                          <a:spcPts val="800"/>
                        </a:spcAft>
                      </a:pPr>
                      <a:r>
                        <a:rPr lang="es-ES" sz="1200" kern="0">
                          <a:effectLst/>
                        </a:rPr>
                        <a:t>Pruebas y depuración - Gestión de usuarios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55884486"/>
                  </a:ext>
                </a:extLst>
              </a:tr>
              <a:tr h="381699">
                <a:tc>
                  <a:txBody>
                    <a:bodyPr/>
                    <a:lstStyle/>
                    <a:p>
                      <a:pPr algn="l">
                        <a:lnSpc>
                          <a:spcPct val="107000"/>
                        </a:lnSpc>
                        <a:spcAft>
                          <a:spcPts val="800"/>
                        </a:spcAft>
                      </a:pPr>
                      <a:r>
                        <a:rPr lang="es-ES" sz="1200" kern="0">
                          <a:effectLst/>
                        </a:rPr>
                        <a:t>Pruebas y depuración - Sistema de geoposicionamiento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53137582"/>
                  </a:ext>
                </a:extLst>
              </a:tr>
              <a:tr h="381699">
                <a:tc>
                  <a:txBody>
                    <a:bodyPr/>
                    <a:lstStyle/>
                    <a:p>
                      <a:pPr algn="l">
                        <a:lnSpc>
                          <a:spcPct val="107000"/>
                        </a:lnSpc>
                        <a:spcAft>
                          <a:spcPts val="800"/>
                        </a:spcAft>
                      </a:pPr>
                      <a:r>
                        <a:rPr lang="es-ES" sz="1200" kern="0">
                          <a:effectLst/>
                        </a:rPr>
                        <a:t>Pruebas y depuración - Aplicaciones de usuario app de avisos y mensajería</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22866341"/>
                  </a:ext>
                </a:extLst>
              </a:tr>
              <a:tr h="381699">
                <a:tc>
                  <a:txBody>
                    <a:bodyPr/>
                    <a:lstStyle/>
                    <a:p>
                      <a:pPr algn="l">
                        <a:lnSpc>
                          <a:spcPct val="107000"/>
                        </a:lnSpc>
                        <a:spcAft>
                          <a:spcPts val="800"/>
                        </a:spcAft>
                      </a:pPr>
                      <a:r>
                        <a:rPr lang="es-ES" sz="1200" kern="0">
                          <a:effectLst/>
                        </a:rPr>
                        <a:t>Pruebas y depuración - Dashboard de seguimiento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21229778"/>
                  </a:ext>
                </a:extLst>
              </a:tr>
              <a:tr h="381699">
                <a:tc>
                  <a:txBody>
                    <a:bodyPr/>
                    <a:lstStyle/>
                    <a:p>
                      <a:pPr algn="l">
                        <a:lnSpc>
                          <a:spcPct val="107000"/>
                        </a:lnSpc>
                        <a:spcAft>
                          <a:spcPts val="800"/>
                        </a:spcAft>
                      </a:pPr>
                      <a:r>
                        <a:rPr lang="es-ES" sz="1200" kern="0">
                          <a:effectLst/>
                        </a:rPr>
                        <a:t>Pruebas y depuración- Aplicaciones de usuario para la gestión de emergencias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effectLst/>
                        </a:rPr>
                        <a:t>T</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32229533"/>
                  </a:ext>
                </a:extLst>
              </a:tr>
            </a:tbl>
          </a:graphicData>
        </a:graphic>
      </p:graphicFrame>
      <p:sp>
        <p:nvSpPr>
          <p:cNvPr id="3" name="Marcador de pie de página 2">
            <a:extLst>
              <a:ext uri="{FF2B5EF4-FFF2-40B4-BE49-F238E27FC236}">
                <a16:creationId xmlns:a16="http://schemas.microsoft.com/office/drawing/2014/main" id="{98766BCD-625B-C405-F5BA-D768D4D0D062}"/>
              </a:ext>
            </a:extLst>
          </p:cNvPr>
          <p:cNvSpPr>
            <a:spLocks noGrp="1"/>
          </p:cNvSpPr>
          <p:nvPr>
            <p:ph type="ftr" sz="quarter" idx="11"/>
          </p:nvPr>
        </p:nvSpPr>
        <p:spPr/>
        <p:txBody>
          <a:bodyPr/>
          <a:lstStyle/>
          <a:p>
            <a:r>
              <a:rPr lang="es-ES"/>
              <a:t>DPPI24-E11</a:t>
            </a:r>
          </a:p>
        </p:txBody>
      </p:sp>
      <p:sp>
        <p:nvSpPr>
          <p:cNvPr id="6" name="Marcador de número de diapositiva 5">
            <a:extLst>
              <a:ext uri="{FF2B5EF4-FFF2-40B4-BE49-F238E27FC236}">
                <a16:creationId xmlns:a16="http://schemas.microsoft.com/office/drawing/2014/main" id="{ADA7D5FA-8D0D-8964-ACC0-E6EA6AF5603F}"/>
              </a:ext>
            </a:extLst>
          </p:cNvPr>
          <p:cNvSpPr>
            <a:spLocks noGrp="1"/>
          </p:cNvSpPr>
          <p:nvPr>
            <p:ph type="sldNum" sz="quarter" idx="12"/>
          </p:nvPr>
        </p:nvSpPr>
        <p:spPr/>
        <p:txBody>
          <a:bodyPr/>
          <a:lstStyle/>
          <a:p>
            <a:fld id="{132FADFE-3B8F-471C-ABF0-DBC7717ECBBC}" type="slidenum">
              <a:rPr lang="es-ES" smtClean="0"/>
              <a:t>16</a:t>
            </a:fld>
            <a:endParaRPr lang="es-ES"/>
          </a:p>
        </p:txBody>
      </p:sp>
      <p:sp>
        <p:nvSpPr>
          <p:cNvPr id="7" name="Título 1">
            <a:extLst>
              <a:ext uri="{FF2B5EF4-FFF2-40B4-BE49-F238E27FC236}">
                <a16:creationId xmlns:a16="http://schemas.microsoft.com/office/drawing/2014/main" id="{D3FA39F8-FC28-8B38-CA2B-4914C645E9F5}"/>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OBS – Gestión de proyecto, QA y Pruebas</a:t>
            </a:r>
          </a:p>
        </p:txBody>
      </p:sp>
    </p:spTree>
    <p:extLst>
      <p:ext uri="{BB962C8B-B14F-4D97-AF65-F5344CB8AC3E}">
        <p14:creationId xmlns:p14="http://schemas.microsoft.com/office/powerpoint/2010/main" val="981870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C3B7999D-7612-E417-FF08-A337C615F13F}"/>
              </a:ext>
            </a:extLst>
          </p:cNvPr>
          <p:cNvGraphicFramePr>
            <a:graphicFrameLocks noGrp="1"/>
          </p:cNvGraphicFramePr>
          <p:nvPr>
            <p:ph idx="1"/>
            <p:extLst>
              <p:ext uri="{D42A27DB-BD31-4B8C-83A1-F6EECF244321}">
                <p14:modId xmlns:p14="http://schemas.microsoft.com/office/powerpoint/2010/main" val="2409799221"/>
              </p:ext>
            </p:extLst>
          </p:nvPr>
        </p:nvGraphicFramePr>
        <p:xfrm>
          <a:off x="1300572" y="1687488"/>
          <a:ext cx="9590856" cy="4772394"/>
        </p:xfrm>
        <a:graphic>
          <a:graphicData uri="http://schemas.openxmlformats.org/drawingml/2006/table">
            <a:tbl>
              <a:tblPr firstRow="1" firstCol="1" bandRow="1">
                <a:tableStyleId>{21E4AEA4-8DFA-4A89-87EB-49C32662AFE0}</a:tableStyleId>
              </a:tblPr>
              <a:tblGrid>
                <a:gridCol w="4795428">
                  <a:extLst>
                    <a:ext uri="{9D8B030D-6E8A-4147-A177-3AD203B41FA5}">
                      <a16:colId xmlns:a16="http://schemas.microsoft.com/office/drawing/2014/main" val="4033233155"/>
                    </a:ext>
                  </a:extLst>
                </a:gridCol>
                <a:gridCol w="4795428">
                  <a:extLst>
                    <a:ext uri="{9D8B030D-6E8A-4147-A177-3AD203B41FA5}">
                      <a16:colId xmlns:a16="http://schemas.microsoft.com/office/drawing/2014/main" val="3728513578"/>
                    </a:ext>
                  </a:extLst>
                </a:gridCol>
              </a:tblGrid>
              <a:tr h="216927">
                <a:tc>
                  <a:txBody>
                    <a:bodyPr/>
                    <a:lstStyle/>
                    <a:p>
                      <a:pPr algn="ctr">
                        <a:lnSpc>
                          <a:spcPct val="107000"/>
                        </a:lnSpc>
                        <a:spcAft>
                          <a:spcPts val="800"/>
                        </a:spcAft>
                      </a:pPr>
                      <a:r>
                        <a:rPr lang="es-ES" sz="1200" kern="0">
                          <a:effectLst/>
                        </a:rPr>
                        <a:t>Actividades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Responsable y administrador de sistemas (RAS)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585280253"/>
                  </a:ext>
                </a:extLst>
              </a:tr>
              <a:tr h="216927">
                <a:tc>
                  <a:txBody>
                    <a:bodyPr/>
                    <a:lstStyle/>
                    <a:p>
                      <a:pPr algn="l">
                        <a:lnSpc>
                          <a:spcPct val="107000"/>
                        </a:lnSpc>
                        <a:spcAft>
                          <a:spcPts val="800"/>
                        </a:spcAft>
                      </a:pPr>
                      <a:r>
                        <a:rPr lang="es-ES" sz="1200" kern="100">
                          <a:effectLst/>
                        </a:rPr>
                        <a:t>Hospitales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195625818"/>
                  </a:ext>
                </a:extLst>
              </a:tr>
              <a:tr h="216927">
                <a:tc>
                  <a:txBody>
                    <a:bodyPr/>
                    <a:lstStyle/>
                    <a:p>
                      <a:pPr algn="l">
                        <a:lnSpc>
                          <a:spcPct val="107000"/>
                        </a:lnSpc>
                        <a:spcAft>
                          <a:spcPts val="800"/>
                        </a:spcAft>
                      </a:pPr>
                      <a:r>
                        <a:rPr lang="es-ES" sz="1200" kern="100">
                          <a:effectLst/>
                        </a:rPr>
                        <a:t>   HUCA - Hospital Universitario Central de Asturias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3660459025"/>
                  </a:ext>
                </a:extLst>
              </a:tr>
              <a:tr h="216927">
                <a:tc>
                  <a:txBody>
                    <a:bodyPr/>
                    <a:lstStyle/>
                    <a:p>
                      <a:pPr algn="l">
                        <a:lnSpc>
                          <a:spcPct val="107000"/>
                        </a:lnSpc>
                        <a:spcAft>
                          <a:spcPts val="800"/>
                        </a:spcAft>
                      </a:pPr>
                      <a:r>
                        <a:rPr lang="es-ES" sz="1200" kern="100">
                          <a:effectLst/>
                        </a:rPr>
                        <a:t>      Instalación de cableado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3679726947"/>
                  </a:ext>
                </a:extLst>
              </a:tr>
              <a:tr h="216927">
                <a:tc>
                  <a:txBody>
                    <a:bodyPr/>
                    <a:lstStyle/>
                    <a:p>
                      <a:pPr algn="l">
                        <a:lnSpc>
                          <a:spcPct val="107000"/>
                        </a:lnSpc>
                        <a:spcAft>
                          <a:spcPts val="800"/>
                        </a:spcAft>
                      </a:pPr>
                      <a:r>
                        <a:rPr lang="es-ES" sz="1200" kern="100">
                          <a:effectLst/>
                        </a:rPr>
                        <a:t>         Instalación del switch y router</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187414883"/>
                  </a:ext>
                </a:extLst>
              </a:tr>
              <a:tr h="216927">
                <a:tc>
                  <a:txBody>
                    <a:bodyPr/>
                    <a:lstStyle/>
                    <a:p>
                      <a:pPr algn="l">
                        <a:lnSpc>
                          <a:spcPct val="107000"/>
                        </a:lnSpc>
                        <a:spcAft>
                          <a:spcPts val="800"/>
                        </a:spcAft>
                      </a:pPr>
                      <a:r>
                        <a:rPr lang="es-ES" sz="1200" kern="100">
                          <a:effectLst/>
                        </a:rPr>
                        <a:t>         Configuración de puntos de red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3665385922"/>
                  </a:ext>
                </a:extLst>
              </a:tr>
              <a:tr h="216927">
                <a:tc>
                  <a:txBody>
                    <a:bodyPr/>
                    <a:lstStyle/>
                    <a:p>
                      <a:pPr algn="l">
                        <a:lnSpc>
                          <a:spcPct val="107000"/>
                        </a:lnSpc>
                        <a:spcAft>
                          <a:spcPts val="800"/>
                        </a:spcAft>
                      </a:pPr>
                      <a:r>
                        <a:rPr lang="es-ES" sz="1200" kern="100">
                          <a:effectLst/>
                        </a:rPr>
                        <a:t>      Instalación de portátiles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3477283996"/>
                  </a:ext>
                </a:extLst>
              </a:tr>
              <a:tr h="216927">
                <a:tc>
                  <a:txBody>
                    <a:bodyPr/>
                    <a:lstStyle/>
                    <a:p>
                      <a:pPr algn="l">
                        <a:lnSpc>
                          <a:spcPct val="107000"/>
                        </a:lnSpc>
                        <a:spcAft>
                          <a:spcPts val="800"/>
                        </a:spcAft>
                      </a:pPr>
                      <a:r>
                        <a:rPr lang="es-ES" sz="1200" kern="100">
                          <a:effectLst/>
                        </a:rPr>
                        <a:t>      Instalación de monitor de 45''</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634461814"/>
                  </a:ext>
                </a:extLst>
              </a:tr>
              <a:tr h="216927">
                <a:tc>
                  <a:txBody>
                    <a:bodyPr/>
                    <a:lstStyle/>
                    <a:p>
                      <a:pPr algn="l">
                        <a:lnSpc>
                          <a:spcPct val="107000"/>
                        </a:lnSpc>
                        <a:spcAft>
                          <a:spcPts val="800"/>
                        </a:spcAft>
                      </a:pPr>
                      <a:r>
                        <a:rPr lang="es-ES" sz="1200" kern="100">
                          <a:effectLst/>
                        </a:rPr>
                        <a:t>      Instalación de teléfonos IPVOID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2690084680"/>
                  </a:ext>
                </a:extLst>
              </a:tr>
              <a:tr h="216927">
                <a:tc>
                  <a:txBody>
                    <a:bodyPr/>
                    <a:lstStyle/>
                    <a:p>
                      <a:pPr algn="l">
                        <a:lnSpc>
                          <a:spcPct val="107000"/>
                        </a:lnSpc>
                        <a:spcAft>
                          <a:spcPts val="800"/>
                        </a:spcAft>
                      </a:pPr>
                      <a:r>
                        <a:rPr lang="es-ES" sz="1200" kern="100">
                          <a:effectLst/>
                        </a:rPr>
                        <a:t>      Instalación del servidor central</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1109046964"/>
                  </a:ext>
                </a:extLst>
              </a:tr>
              <a:tr h="216927">
                <a:tc>
                  <a:txBody>
                    <a:bodyPr/>
                    <a:lstStyle/>
                    <a:p>
                      <a:pPr algn="l">
                        <a:lnSpc>
                          <a:spcPct val="107000"/>
                        </a:lnSpc>
                        <a:spcAft>
                          <a:spcPts val="800"/>
                        </a:spcAft>
                      </a:pPr>
                      <a:r>
                        <a:rPr lang="es-ES" sz="1200" kern="100">
                          <a:effectLst/>
                        </a:rPr>
                        <a:t>      Instalación de SAI de respaldo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1950647874"/>
                  </a:ext>
                </a:extLst>
              </a:tr>
              <a:tr h="216927">
                <a:tc>
                  <a:txBody>
                    <a:bodyPr/>
                    <a:lstStyle/>
                    <a:p>
                      <a:pPr algn="l">
                        <a:lnSpc>
                          <a:spcPct val="107000"/>
                        </a:lnSpc>
                        <a:spcAft>
                          <a:spcPts val="800"/>
                        </a:spcAft>
                      </a:pPr>
                      <a:r>
                        <a:rPr lang="es-ES" sz="1200" kern="100">
                          <a:effectLst/>
                        </a:rPr>
                        <a:t>      Instalación de RACK de discos duros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1599257124"/>
                  </a:ext>
                </a:extLst>
              </a:tr>
              <a:tr h="216927">
                <a:tc>
                  <a:txBody>
                    <a:bodyPr/>
                    <a:lstStyle/>
                    <a:p>
                      <a:pPr algn="l">
                        <a:lnSpc>
                          <a:spcPct val="107000"/>
                        </a:lnSpc>
                        <a:spcAft>
                          <a:spcPts val="800"/>
                        </a:spcAft>
                      </a:pPr>
                      <a:r>
                        <a:rPr lang="es-ES" sz="1200" kern="100">
                          <a:effectLst/>
                        </a:rPr>
                        <a:t>   Hospital Valle del Nalón</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778729930"/>
                  </a:ext>
                </a:extLst>
              </a:tr>
              <a:tr h="216927">
                <a:tc>
                  <a:txBody>
                    <a:bodyPr/>
                    <a:lstStyle/>
                    <a:p>
                      <a:pPr algn="l">
                        <a:lnSpc>
                          <a:spcPct val="107000"/>
                        </a:lnSpc>
                        <a:spcAft>
                          <a:spcPts val="800"/>
                        </a:spcAft>
                      </a:pPr>
                      <a:r>
                        <a:rPr lang="es-ES" sz="1200" kern="100">
                          <a:effectLst/>
                        </a:rPr>
                        <a:t>      Instalación de cableado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1016527172"/>
                  </a:ext>
                </a:extLst>
              </a:tr>
              <a:tr h="216927">
                <a:tc>
                  <a:txBody>
                    <a:bodyPr/>
                    <a:lstStyle/>
                    <a:p>
                      <a:pPr algn="l">
                        <a:lnSpc>
                          <a:spcPct val="107000"/>
                        </a:lnSpc>
                        <a:spcAft>
                          <a:spcPts val="800"/>
                        </a:spcAft>
                      </a:pPr>
                      <a:r>
                        <a:rPr lang="es-ES" sz="1200" kern="100">
                          <a:effectLst/>
                        </a:rPr>
                        <a:t>         Instalación del switch y router</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4214945157"/>
                  </a:ext>
                </a:extLst>
              </a:tr>
              <a:tr h="216927">
                <a:tc>
                  <a:txBody>
                    <a:bodyPr/>
                    <a:lstStyle/>
                    <a:p>
                      <a:pPr algn="l">
                        <a:lnSpc>
                          <a:spcPct val="107000"/>
                        </a:lnSpc>
                        <a:spcAft>
                          <a:spcPts val="800"/>
                        </a:spcAft>
                      </a:pPr>
                      <a:r>
                        <a:rPr lang="es-ES" sz="1200" kern="100">
                          <a:effectLst/>
                        </a:rPr>
                        <a:t>         Configuración de puntos de red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3831002685"/>
                  </a:ext>
                </a:extLst>
              </a:tr>
              <a:tr h="216927">
                <a:tc>
                  <a:txBody>
                    <a:bodyPr/>
                    <a:lstStyle/>
                    <a:p>
                      <a:pPr algn="l">
                        <a:lnSpc>
                          <a:spcPct val="107000"/>
                        </a:lnSpc>
                        <a:spcAft>
                          <a:spcPts val="800"/>
                        </a:spcAft>
                      </a:pPr>
                      <a:r>
                        <a:rPr lang="es-ES" sz="1200" kern="100">
                          <a:effectLst/>
                        </a:rPr>
                        <a:t>      Instalación de portátiles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231047773"/>
                  </a:ext>
                </a:extLst>
              </a:tr>
              <a:tr h="216927">
                <a:tc>
                  <a:txBody>
                    <a:bodyPr/>
                    <a:lstStyle/>
                    <a:p>
                      <a:pPr algn="l">
                        <a:lnSpc>
                          <a:spcPct val="107000"/>
                        </a:lnSpc>
                        <a:spcAft>
                          <a:spcPts val="800"/>
                        </a:spcAft>
                      </a:pPr>
                      <a:r>
                        <a:rPr lang="es-ES" sz="1200" kern="100">
                          <a:effectLst/>
                        </a:rPr>
                        <a:t>      Instalación de monitor de 45''</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3454393691"/>
                  </a:ext>
                </a:extLst>
              </a:tr>
              <a:tr h="216927">
                <a:tc>
                  <a:txBody>
                    <a:bodyPr/>
                    <a:lstStyle/>
                    <a:p>
                      <a:pPr algn="l">
                        <a:lnSpc>
                          <a:spcPct val="107000"/>
                        </a:lnSpc>
                        <a:spcAft>
                          <a:spcPts val="800"/>
                        </a:spcAft>
                      </a:pPr>
                      <a:r>
                        <a:rPr lang="es-ES" sz="1200" kern="100">
                          <a:effectLst/>
                        </a:rPr>
                        <a:t>      Instalación de teléfonos IPVOID</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3578452570"/>
                  </a:ext>
                </a:extLst>
              </a:tr>
              <a:tr h="216927">
                <a:tc>
                  <a:txBody>
                    <a:bodyPr/>
                    <a:lstStyle/>
                    <a:p>
                      <a:pPr algn="l">
                        <a:lnSpc>
                          <a:spcPct val="107000"/>
                        </a:lnSpc>
                        <a:spcAft>
                          <a:spcPts val="800"/>
                        </a:spcAft>
                      </a:pPr>
                      <a:r>
                        <a:rPr lang="es-ES" sz="1200" kern="100">
                          <a:effectLst/>
                        </a:rPr>
                        <a:t>Vehículos de emergencia</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 </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128568555"/>
                  </a:ext>
                </a:extLst>
              </a:tr>
              <a:tr h="216927">
                <a:tc>
                  <a:txBody>
                    <a:bodyPr/>
                    <a:lstStyle/>
                    <a:p>
                      <a:pPr algn="l">
                        <a:lnSpc>
                          <a:spcPct val="107000"/>
                        </a:lnSpc>
                        <a:spcAft>
                          <a:spcPts val="800"/>
                        </a:spcAft>
                      </a:pPr>
                      <a:r>
                        <a:rPr lang="es-ES" sz="1200" kern="100">
                          <a:effectLst/>
                        </a:rPr>
                        <a:t>   Zona 4 - vehículos de Oviedo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3394854323"/>
                  </a:ext>
                </a:extLst>
              </a:tr>
              <a:tr h="216927">
                <a:tc>
                  <a:txBody>
                    <a:bodyPr/>
                    <a:lstStyle/>
                    <a:p>
                      <a:pPr algn="l">
                        <a:lnSpc>
                          <a:spcPct val="107000"/>
                        </a:lnSpc>
                        <a:spcAft>
                          <a:spcPts val="800"/>
                        </a:spcAft>
                      </a:pPr>
                      <a:r>
                        <a:rPr lang="es-ES" sz="1200" kern="100">
                          <a:effectLst/>
                        </a:rPr>
                        <a:t>   Zona 8 - vehículos de Langreo</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tc>
                  <a:txBody>
                    <a:bodyPr/>
                    <a:lstStyle/>
                    <a:p>
                      <a:pPr algn="ctr">
                        <a:lnSpc>
                          <a:spcPct val="107000"/>
                        </a:lnSpc>
                        <a:spcAft>
                          <a:spcPts val="800"/>
                        </a:spcAft>
                      </a:pPr>
                      <a:r>
                        <a:rPr lang="es-ES" sz="1200" kern="0">
                          <a:effectLst/>
                        </a:rPr>
                        <a:t>RAS</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30641" marR="30641" marT="0" marB="0" anchor="ctr"/>
                </a:tc>
                <a:extLst>
                  <a:ext uri="{0D108BD9-81ED-4DB2-BD59-A6C34878D82A}">
                    <a16:rowId xmlns:a16="http://schemas.microsoft.com/office/drawing/2014/main" val="1318384424"/>
                  </a:ext>
                </a:extLst>
              </a:tr>
            </a:tbl>
          </a:graphicData>
        </a:graphic>
      </p:graphicFrame>
      <p:sp>
        <p:nvSpPr>
          <p:cNvPr id="3" name="Marcador de pie de página 2">
            <a:extLst>
              <a:ext uri="{FF2B5EF4-FFF2-40B4-BE49-F238E27FC236}">
                <a16:creationId xmlns:a16="http://schemas.microsoft.com/office/drawing/2014/main" id="{F07908B3-8DED-34FC-8096-16FEB87F7310}"/>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39753877-CBC4-6BA7-5746-EA33CBC822EE}"/>
              </a:ext>
            </a:extLst>
          </p:cNvPr>
          <p:cNvSpPr>
            <a:spLocks noGrp="1"/>
          </p:cNvSpPr>
          <p:nvPr>
            <p:ph type="sldNum" sz="quarter" idx="12"/>
          </p:nvPr>
        </p:nvSpPr>
        <p:spPr/>
        <p:txBody>
          <a:bodyPr/>
          <a:lstStyle/>
          <a:p>
            <a:fld id="{132FADFE-3B8F-471C-ABF0-DBC7717ECBBC}" type="slidenum">
              <a:rPr lang="es-ES" smtClean="0"/>
              <a:t>17</a:t>
            </a:fld>
            <a:endParaRPr lang="es-ES"/>
          </a:p>
        </p:txBody>
      </p:sp>
      <p:sp>
        <p:nvSpPr>
          <p:cNvPr id="6" name="Título 1">
            <a:extLst>
              <a:ext uri="{FF2B5EF4-FFF2-40B4-BE49-F238E27FC236}">
                <a16:creationId xmlns:a16="http://schemas.microsoft.com/office/drawing/2014/main" id="{6ED92772-A39E-336E-6E63-6BB59EC11B91}"/>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OBS – Instalación de Hardware </a:t>
            </a:r>
          </a:p>
        </p:txBody>
      </p:sp>
    </p:spTree>
    <p:extLst>
      <p:ext uri="{BB962C8B-B14F-4D97-AF65-F5344CB8AC3E}">
        <p14:creationId xmlns:p14="http://schemas.microsoft.com/office/powerpoint/2010/main" val="273043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6C7F7E5-8AAB-59DD-33E6-BA2BE5CA2B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4951" y="749808"/>
            <a:ext cx="3982034" cy="578815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ie de página 2">
            <a:extLst>
              <a:ext uri="{FF2B5EF4-FFF2-40B4-BE49-F238E27FC236}">
                <a16:creationId xmlns:a16="http://schemas.microsoft.com/office/drawing/2014/main" id="{2ADC561A-27A3-C54B-E81C-E1A8F0573B86}"/>
              </a:ext>
            </a:extLst>
          </p:cNvPr>
          <p:cNvSpPr>
            <a:spLocks noGrp="1"/>
          </p:cNvSpPr>
          <p:nvPr>
            <p:ph type="ftr" sz="quarter" idx="11"/>
          </p:nvPr>
        </p:nvSpPr>
        <p:spPr/>
        <p:txBody>
          <a:bodyPr/>
          <a:lstStyle/>
          <a:p>
            <a:r>
              <a:rPr lang="es-ES"/>
              <a:t>DPPI24-E11</a:t>
            </a:r>
          </a:p>
        </p:txBody>
      </p:sp>
      <p:sp>
        <p:nvSpPr>
          <p:cNvPr id="4" name="Marcador de número de diapositiva 3">
            <a:extLst>
              <a:ext uri="{FF2B5EF4-FFF2-40B4-BE49-F238E27FC236}">
                <a16:creationId xmlns:a16="http://schemas.microsoft.com/office/drawing/2014/main" id="{550B1977-1170-70FF-AEF5-064A27481ADA}"/>
              </a:ext>
            </a:extLst>
          </p:cNvPr>
          <p:cNvSpPr>
            <a:spLocks noGrp="1"/>
          </p:cNvSpPr>
          <p:nvPr>
            <p:ph type="sldNum" sz="quarter" idx="12"/>
          </p:nvPr>
        </p:nvSpPr>
        <p:spPr/>
        <p:txBody>
          <a:bodyPr/>
          <a:lstStyle/>
          <a:p>
            <a:fld id="{132FADFE-3B8F-471C-ABF0-DBC7717ECBBC}" type="slidenum">
              <a:rPr lang="es-ES" smtClean="0"/>
              <a:t>18</a:t>
            </a:fld>
            <a:endParaRPr lang="es-ES"/>
          </a:p>
        </p:txBody>
      </p:sp>
      <p:sp>
        <p:nvSpPr>
          <p:cNvPr id="5" name="Título 1">
            <a:extLst>
              <a:ext uri="{FF2B5EF4-FFF2-40B4-BE49-F238E27FC236}">
                <a16:creationId xmlns:a16="http://schemas.microsoft.com/office/drawing/2014/main" id="{84DC8DD9-74BC-7C5A-36F4-33E56EBCD16E}"/>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PBS</a:t>
            </a:r>
          </a:p>
        </p:txBody>
      </p:sp>
    </p:spTree>
    <p:extLst>
      <p:ext uri="{BB962C8B-B14F-4D97-AF65-F5344CB8AC3E}">
        <p14:creationId xmlns:p14="http://schemas.microsoft.com/office/powerpoint/2010/main" val="3804176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E787C9-8CDC-BA40-20E5-DE2A3AD7278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58700" y="713145"/>
            <a:ext cx="6473820" cy="608505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ie de página 2">
            <a:extLst>
              <a:ext uri="{FF2B5EF4-FFF2-40B4-BE49-F238E27FC236}">
                <a16:creationId xmlns:a16="http://schemas.microsoft.com/office/drawing/2014/main" id="{CAF29420-789D-46D7-6A6D-AC81C3613AE7}"/>
              </a:ext>
            </a:extLst>
          </p:cNvPr>
          <p:cNvSpPr>
            <a:spLocks noGrp="1"/>
          </p:cNvSpPr>
          <p:nvPr>
            <p:ph type="ftr" sz="quarter" idx="11"/>
          </p:nvPr>
        </p:nvSpPr>
        <p:spPr/>
        <p:txBody>
          <a:bodyPr/>
          <a:lstStyle/>
          <a:p>
            <a:r>
              <a:rPr lang="es-ES"/>
              <a:t>DPPI24-E11</a:t>
            </a:r>
          </a:p>
        </p:txBody>
      </p:sp>
      <p:sp>
        <p:nvSpPr>
          <p:cNvPr id="4" name="Marcador de número de diapositiva 3">
            <a:extLst>
              <a:ext uri="{FF2B5EF4-FFF2-40B4-BE49-F238E27FC236}">
                <a16:creationId xmlns:a16="http://schemas.microsoft.com/office/drawing/2014/main" id="{0C3D1FFA-EF8B-C8F4-EA14-2DFA9B3562AA}"/>
              </a:ext>
            </a:extLst>
          </p:cNvPr>
          <p:cNvSpPr>
            <a:spLocks noGrp="1"/>
          </p:cNvSpPr>
          <p:nvPr>
            <p:ph type="sldNum" sz="quarter" idx="12"/>
          </p:nvPr>
        </p:nvSpPr>
        <p:spPr/>
        <p:txBody>
          <a:bodyPr/>
          <a:lstStyle/>
          <a:p>
            <a:fld id="{132FADFE-3B8F-471C-ABF0-DBC7717ECBBC}" type="slidenum">
              <a:rPr lang="es-ES" smtClean="0"/>
              <a:t>19</a:t>
            </a:fld>
            <a:endParaRPr lang="es-ES"/>
          </a:p>
        </p:txBody>
      </p:sp>
      <p:sp>
        <p:nvSpPr>
          <p:cNvPr id="5" name="Título 1">
            <a:extLst>
              <a:ext uri="{FF2B5EF4-FFF2-40B4-BE49-F238E27FC236}">
                <a16:creationId xmlns:a16="http://schemas.microsoft.com/office/drawing/2014/main" id="{CC5E4342-A925-AA98-9DED-83922696D340}"/>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PBS</a:t>
            </a:r>
          </a:p>
        </p:txBody>
      </p:sp>
    </p:spTree>
    <p:extLst>
      <p:ext uri="{BB962C8B-B14F-4D97-AF65-F5344CB8AC3E}">
        <p14:creationId xmlns:p14="http://schemas.microsoft.com/office/powerpoint/2010/main" val="237780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EF032-F328-8F09-02DC-317E11256B53}"/>
              </a:ext>
            </a:extLst>
          </p:cNvPr>
          <p:cNvSpPr>
            <a:spLocks noGrp="1"/>
          </p:cNvSpPr>
          <p:nvPr>
            <p:ph type="title"/>
          </p:nvPr>
        </p:nvSpPr>
        <p:spPr>
          <a:xfrm>
            <a:off x="609600" y="612648"/>
            <a:ext cx="10972800" cy="1066800"/>
          </a:xfrm>
        </p:spPr>
        <p:txBody>
          <a:bodyPr/>
          <a:lstStyle/>
          <a:p>
            <a:r>
              <a:rPr lang="es-ES"/>
              <a:t>Índice</a:t>
            </a:r>
          </a:p>
        </p:txBody>
      </p:sp>
      <p:sp>
        <p:nvSpPr>
          <p:cNvPr id="3" name="Marcador de contenido 2">
            <a:extLst>
              <a:ext uri="{FF2B5EF4-FFF2-40B4-BE49-F238E27FC236}">
                <a16:creationId xmlns:a16="http://schemas.microsoft.com/office/drawing/2014/main" id="{D88090FE-4040-EEF5-61E3-DEB42870BE34}"/>
              </a:ext>
            </a:extLst>
          </p:cNvPr>
          <p:cNvSpPr>
            <a:spLocks noGrp="1"/>
          </p:cNvSpPr>
          <p:nvPr>
            <p:ph idx="1"/>
          </p:nvPr>
        </p:nvSpPr>
        <p:spPr>
          <a:xfrm>
            <a:off x="609600" y="1746504"/>
            <a:ext cx="10972800" cy="4325112"/>
          </a:xfrm>
        </p:spPr>
        <p:txBody>
          <a:bodyPr vert="horz" lIns="91440" tIns="45720" rIns="91440" bIns="45720" anchor="t">
            <a:normAutofit lnSpcReduction="10000"/>
          </a:bodyPr>
          <a:lstStyle/>
          <a:p>
            <a:pPr indent="-255905"/>
            <a:r>
              <a:rPr lang="es-ES"/>
              <a:t>Resumen del trabajo</a:t>
            </a:r>
            <a:endParaRPr lang="en-US"/>
          </a:p>
          <a:p>
            <a:pPr indent="-255905"/>
            <a:r>
              <a:rPr lang="es-ES"/>
              <a:t>Planificación del proyecto (WBS)</a:t>
            </a:r>
          </a:p>
          <a:p>
            <a:pPr indent="-255905"/>
            <a:r>
              <a:rPr lang="es-ES"/>
              <a:t>Estructura del equipo de trabajo (OBS)</a:t>
            </a:r>
          </a:p>
          <a:p>
            <a:pPr indent="-255905"/>
            <a:r>
              <a:rPr lang="es-ES"/>
              <a:t>Productos (PBS)</a:t>
            </a:r>
          </a:p>
          <a:p>
            <a:pPr indent="-255905"/>
            <a:r>
              <a:rPr lang="es-ES"/>
              <a:t>Trazabilidad</a:t>
            </a:r>
          </a:p>
          <a:p>
            <a:pPr indent="-255905"/>
            <a:r>
              <a:rPr lang="es-ES"/>
              <a:t>Estimación de esfuerzos</a:t>
            </a:r>
          </a:p>
          <a:p>
            <a:pPr indent="-255905"/>
            <a:r>
              <a:rPr lang="es-ES"/>
              <a:t>Presupuesto del Proyecto</a:t>
            </a:r>
          </a:p>
          <a:p>
            <a:pPr indent="-255905"/>
            <a:r>
              <a:rPr lang="es-ES"/>
              <a:t>Plan de Gestión de las comunicaciones</a:t>
            </a:r>
          </a:p>
          <a:p>
            <a:pPr indent="-255905"/>
            <a:r>
              <a:rPr lang="es-ES"/>
              <a:t>Plan de Gestión de Riesgos</a:t>
            </a:r>
          </a:p>
          <a:p>
            <a:pPr indent="-255905"/>
            <a:r>
              <a:rPr lang="es-ES"/>
              <a:t>Estudios con entidad propia</a:t>
            </a:r>
          </a:p>
          <a:p>
            <a:pPr marL="109855" indent="0">
              <a:buNone/>
            </a:pPr>
            <a:endParaRPr lang="es-ES"/>
          </a:p>
        </p:txBody>
      </p:sp>
      <p:sp>
        <p:nvSpPr>
          <p:cNvPr id="4" name="Marcador de pie de página 3">
            <a:extLst>
              <a:ext uri="{FF2B5EF4-FFF2-40B4-BE49-F238E27FC236}">
                <a16:creationId xmlns:a16="http://schemas.microsoft.com/office/drawing/2014/main" id="{E7A355FA-8252-B593-B76F-72B149F4A712}"/>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AFD2E1BB-0E08-4A1C-07B2-AC664BA13352}"/>
              </a:ext>
            </a:extLst>
          </p:cNvPr>
          <p:cNvSpPr>
            <a:spLocks noGrp="1"/>
          </p:cNvSpPr>
          <p:nvPr>
            <p:ph type="sldNum" sz="quarter" idx="12"/>
          </p:nvPr>
        </p:nvSpPr>
        <p:spPr/>
        <p:txBody>
          <a:bodyPr/>
          <a:lstStyle/>
          <a:p>
            <a:fld id="{132FADFE-3B8F-471C-ABF0-DBC7717ECBBC}" type="slidenum">
              <a:rPr lang="es-ES" smtClean="0"/>
              <a:t>2</a:t>
            </a:fld>
            <a:endParaRPr lang="es-ES"/>
          </a:p>
        </p:txBody>
      </p:sp>
    </p:spTree>
    <p:extLst>
      <p:ext uri="{BB962C8B-B14F-4D97-AF65-F5344CB8AC3E}">
        <p14:creationId xmlns:p14="http://schemas.microsoft.com/office/powerpoint/2010/main" val="3117776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1294CFA1-41A4-EDA9-8E31-A8FAF796C93E}"/>
              </a:ext>
            </a:extLst>
          </p:cNvPr>
          <p:cNvSpPr>
            <a:spLocks noGrp="1"/>
          </p:cNvSpPr>
          <p:nvPr>
            <p:ph type="ftr" sz="quarter" idx="11"/>
          </p:nvPr>
        </p:nvSpPr>
        <p:spPr/>
        <p:txBody>
          <a:bodyPr/>
          <a:lstStyle/>
          <a:p>
            <a:r>
              <a:rPr lang="es-ES"/>
              <a:t>DPPI24-E11</a:t>
            </a:r>
          </a:p>
        </p:txBody>
      </p:sp>
      <p:sp>
        <p:nvSpPr>
          <p:cNvPr id="4" name="Marcador de número de diapositiva 3">
            <a:extLst>
              <a:ext uri="{FF2B5EF4-FFF2-40B4-BE49-F238E27FC236}">
                <a16:creationId xmlns:a16="http://schemas.microsoft.com/office/drawing/2014/main" id="{BC7A1D12-56B3-9CD2-FDE1-BF779DE1DBB5}"/>
              </a:ext>
            </a:extLst>
          </p:cNvPr>
          <p:cNvSpPr>
            <a:spLocks noGrp="1"/>
          </p:cNvSpPr>
          <p:nvPr>
            <p:ph type="sldNum" sz="quarter" idx="12"/>
          </p:nvPr>
        </p:nvSpPr>
        <p:spPr/>
        <p:txBody>
          <a:bodyPr/>
          <a:lstStyle/>
          <a:p>
            <a:fld id="{132FADFE-3B8F-471C-ABF0-DBC7717ECBBC}" type="slidenum">
              <a:rPr lang="es-ES" smtClean="0"/>
              <a:t>20</a:t>
            </a:fld>
            <a:endParaRPr lang="es-ES"/>
          </a:p>
        </p:txBody>
      </p:sp>
      <p:graphicFrame>
        <p:nvGraphicFramePr>
          <p:cNvPr id="14" name="Tabla 13">
            <a:extLst>
              <a:ext uri="{FF2B5EF4-FFF2-40B4-BE49-F238E27FC236}">
                <a16:creationId xmlns:a16="http://schemas.microsoft.com/office/drawing/2014/main" id="{8883B6A3-9F97-811A-95DE-7C8944C1BFC6}"/>
              </a:ext>
            </a:extLst>
          </p:cNvPr>
          <p:cNvGraphicFramePr>
            <a:graphicFrameLocks noGrp="1"/>
          </p:cNvGraphicFramePr>
          <p:nvPr>
            <p:extLst>
              <p:ext uri="{D42A27DB-BD31-4B8C-83A1-F6EECF244321}">
                <p14:modId xmlns:p14="http://schemas.microsoft.com/office/powerpoint/2010/main" val="2432645079"/>
              </p:ext>
            </p:extLst>
          </p:nvPr>
        </p:nvGraphicFramePr>
        <p:xfrm>
          <a:off x="5669831" y="2237548"/>
          <a:ext cx="6216814" cy="4361916"/>
        </p:xfrm>
        <a:graphic>
          <a:graphicData uri="http://schemas.openxmlformats.org/drawingml/2006/table">
            <a:tbl>
              <a:tblPr firstRow="1" firstCol="1">
                <a:tableStyleId>{72833802-FEF1-4C79-8D5D-14CF1EAF98D9}</a:tableStyleId>
              </a:tblPr>
              <a:tblGrid>
                <a:gridCol w="751987">
                  <a:extLst>
                    <a:ext uri="{9D8B030D-6E8A-4147-A177-3AD203B41FA5}">
                      <a16:colId xmlns:a16="http://schemas.microsoft.com/office/drawing/2014/main" val="1897184386"/>
                    </a:ext>
                  </a:extLst>
                </a:gridCol>
                <a:gridCol w="3901761">
                  <a:extLst>
                    <a:ext uri="{9D8B030D-6E8A-4147-A177-3AD203B41FA5}">
                      <a16:colId xmlns:a16="http://schemas.microsoft.com/office/drawing/2014/main" val="1341644817"/>
                    </a:ext>
                  </a:extLst>
                </a:gridCol>
                <a:gridCol w="1563066">
                  <a:extLst>
                    <a:ext uri="{9D8B030D-6E8A-4147-A177-3AD203B41FA5}">
                      <a16:colId xmlns:a16="http://schemas.microsoft.com/office/drawing/2014/main" val="81600118"/>
                    </a:ext>
                  </a:extLst>
                </a:gridCol>
              </a:tblGrid>
              <a:tr h="392929">
                <a:tc>
                  <a:txBody>
                    <a:bodyPr/>
                    <a:lstStyle/>
                    <a:p>
                      <a:pPr algn="ctr">
                        <a:lnSpc>
                          <a:spcPct val="107000"/>
                        </a:lnSpc>
                        <a:spcAft>
                          <a:spcPts val="800"/>
                        </a:spcAft>
                      </a:pPr>
                      <a:r>
                        <a:rPr lang="es-ES" sz="1200" kern="100">
                          <a:effectLst/>
                          <a:latin typeface="Calibri" panose="020F0502020204030204" pitchFamily="34" charset="0"/>
                          <a:ea typeface="+mn-ea"/>
                          <a:cs typeface="Arial" panose="020B0604020202020204" pitchFamily="34" charset="0"/>
                        </a:rPr>
                        <a:t>ID</a:t>
                      </a:r>
                    </a:p>
                  </a:txBody>
                  <a:tcPr marL="7569" marR="7569" marT="7569" marB="0" anchor="ctr"/>
                </a:tc>
                <a:tc>
                  <a:txBody>
                    <a:bodyPr/>
                    <a:lstStyle/>
                    <a:p>
                      <a:pPr algn="ctr">
                        <a:lnSpc>
                          <a:spcPct val="107000"/>
                        </a:lnSpc>
                        <a:spcAft>
                          <a:spcPts val="800"/>
                        </a:spcAft>
                      </a:pPr>
                      <a:r>
                        <a:rPr lang="es-ES" sz="1200" b="1" kern="100">
                          <a:effectLst/>
                        </a:rPr>
                        <a:t>Funcionalidad</a:t>
                      </a:r>
                      <a:endParaRPr lang="es-ES" sz="1200" b="1"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r>
                        <a:rPr lang="es-ES" sz="1200"/>
                        <a:t>Estimación</a:t>
                      </a:r>
                    </a:p>
                    <a:p>
                      <a:pPr algn="ctr"/>
                      <a:r>
                        <a:rPr lang="es-ES" sz="1200"/>
                        <a:t>(hrs/persona)</a:t>
                      </a:r>
                    </a:p>
                  </a:txBody>
                  <a:tcPr anchor="ctr"/>
                </a:tc>
                <a:extLst>
                  <a:ext uri="{0D108BD9-81ED-4DB2-BD59-A6C34878D82A}">
                    <a16:rowId xmlns:a16="http://schemas.microsoft.com/office/drawing/2014/main" val="2512104975"/>
                  </a:ext>
                </a:extLst>
              </a:tr>
              <a:tr h="325393">
                <a:tc>
                  <a:txBody>
                    <a:bodyPr/>
                    <a:lstStyle/>
                    <a:p>
                      <a:pPr algn="ctr">
                        <a:lnSpc>
                          <a:spcPct val="107000"/>
                        </a:lnSpc>
                        <a:spcAft>
                          <a:spcPts val="800"/>
                        </a:spcAft>
                      </a:pPr>
                      <a:r>
                        <a:rPr lang="es-ES" sz="1200" kern="100">
                          <a:effectLst/>
                        </a:rPr>
                        <a:t>1</a:t>
                      </a:r>
                      <a:endParaRPr lang="es-ES" sz="1200"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1200" kern="0">
                          <a:solidFill>
                            <a:srgbClr val="000000"/>
                          </a:solidFill>
                          <a:effectLst/>
                          <a:latin typeface="+mn-lt"/>
                          <a:ea typeface="Times New Roman" panose="02020603050405020304" pitchFamily="18" charset="0"/>
                          <a:cs typeface="Calibri" panose="020F0502020204030204" pitchFamily="34" charset="0"/>
                        </a:rPr>
                        <a:t>Extraer alertas del middleware</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26648341"/>
                  </a:ext>
                </a:extLst>
              </a:tr>
              <a:tr h="325393">
                <a:tc>
                  <a:txBody>
                    <a:bodyPr/>
                    <a:lstStyle/>
                    <a:p>
                      <a:pPr algn="ctr">
                        <a:lnSpc>
                          <a:spcPct val="107000"/>
                        </a:lnSpc>
                        <a:spcAft>
                          <a:spcPts val="800"/>
                        </a:spcAft>
                      </a:pPr>
                      <a:r>
                        <a:rPr lang="es-ES" sz="1200" kern="100">
                          <a:effectLst/>
                        </a:rPr>
                        <a:t>2</a:t>
                      </a:r>
                      <a:endParaRPr lang="es-ES" sz="1200"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1200" kern="0">
                          <a:solidFill>
                            <a:srgbClr val="000000"/>
                          </a:solidFill>
                          <a:effectLst/>
                          <a:latin typeface="+mn-lt"/>
                          <a:ea typeface="Times New Roman" panose="02020603050405020304" pitchFamily="18" charset="0"/>
                          <a:cs typeface="Calibri" panose="020F0502020204030204" pitchFamily="34" charset="0"/>
                        </a:rPr>
                        <a:t>Extraer mensajes del middleware</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96966705"/>
                  </a:ext>
                </a:extLst>
              </a:tr>
              <a:tr h="325393">
                <a:tc>
                  <a:txBody>
                    <a:bodyPr/>
                    <a:lstStyle/>
                    <a:p>
                      <a:pPr algn="ctr">
                        <a:lnSpc>
                          <a:spcPct val="107000"/>
                        </a:lnSpc>
                        <a:spcAft>
                          <a:spcPts val="800"/>
                        </a:spcAft>
                      </a:pPr>
                      <a:r>
                        <a:rPr lang="es-ES" sz="1200" kern="100">
                          <a:effectLst/>
                        </a:rPr>
                        <a:t>3</a:t>
                      </a:r>
                      <a:endParaRPr lang="es-ES" sz="1200"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1200" kern="0">
                          <a:solidFill>
                            <a:srgbClr val="000000"/>
                          </a:solidFill>
                          <a:effectLst/>
                          <a:latin typeface="+mn-lt"/>
                          <a:ea typeface="Times New Roman" panose="02020603050405020304" pitchFamily="18" charset="0"/>
                          <a:cs typeface="Arial" panose="020B0604020202020204" pitchFamily="34" charset="0"/>
                        </a:rPr>
                        <a:t>Listado de conversaciones</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8818063"/>
                  </a:ext>
                </a:extLst>
              </a:tr>
              <a:tr h="325393">
                <a:tc>
                  <a:txBody>
                    <a:bodyPr/>
                    <a:lstStyle/>
                    <a:p>
                      <a:pPr algn="ctr">
                        <a:lnSpc>
                          <a:spcPct val="107000"/>
                        </a:lnSpc>
                        <a:spcAft>
                          <a:spcPts val="800"/>
                        </a:spcAft>
                      </a:pPr>
                      <a:r>
                        <a:rPr lang="es-ES" sz="1200" kern="100">
                          <a:effectLst/>
                        </a:rPr>
                        <a:t>4</a:t>
                      </a:r>
                      <a:endParaRPr lang="es-ES" sz="1200"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1200" kern="0">
                          <a:solidFill>
                            <a:srgbClr val="000000"/>
                          </a:solidFill>
                          <a:effectLst/>
                          <a:latin typeface="+mn-lt"/>
                          <a:ea typeface="Times New Roman" panose="02020603050405020304" pitchFamily="18" charset="0"/>
                          <a:cs typeface="Calibri" panose="020F0502020204030204" pitchFamily="34" charset="0"/>
                        </a:rPr>
                        <a:t>Validación del parámetro de búsqueda</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44101608"/>
                  </a:ext>
                </a:extLst>
              </a:tr>
              <a:tr h="325393">
                <a:tc>
                  <a:txBody>
                    <a:bodyPr/>
                    <a:lstStyle/>
                    <a:p>
                      <a:pPr algn="ctr">
                        <a:lnSpc>
                          <a:spcPct val="107000"/>
                        </a:lnSpc>
                        <a:spcAft>
                          <a:spcPts val="800"/>
                        </a:spcAft>
                      </a:pPr>
                      <a:r>
                        <a:rPr lang="es-ES" sz="1200" kern="100">
                          <a:effectLst/>
                        </a:rPr>
                        <a:t>5</a:t>
                      </a:r>
                      <a:endParaRPr lang="es-ES" sz="1200"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1200" kern="0">
                          <a:solidFill>
                            <a:srgbClr val="000000"/>
                          </a:solidFill>
                          <a:effectLst/>
                          <a:latin typeface="+mn-lt"/>
                          <a:ea typeface="Times New Roman" panose="02020603050405020304" pitchFamily="18" charset="0"/>
                          <a:cs typeface="Calibri" panose="020F0502020204030204" pitchFamily="34" charset="0"/>
                        </a:rPr>
                        <a:t>Validar alerta</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70368392"/>
                  </a:ext>
                </a:extLst>
              </a:tr>
              <a:tr h="325393">
                <a:tc>
                  <a:txBody>
                    <a:bodyPr/>
                    <a:lstStyle/>
                    <a:p>
                      <a:pPr algn="ctr">
                        <a:lnSpc>
                          <a:spcPct val="107000"/>
                        </a:lnSpc>
                        <a:spcAft>
                          <a:spcPts val="800"/>
                        </a:spcAft>
                      </a:pPr>
                      <a:r>
                        <a:rPr lang="es-ES" sz="1200" kern="100">
                          <a:effectLst/>
                        </a:rPr>
                        <a:t>6</a:t>
                      </a:r>
                      <a:endParaRPr lang="es-ES" sz="1200"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1200" kern="0">
                          <a:solidFill>
                            <a:srgbClr val="000000"/>
                          </a:solidFill>
                          <a:effectLst/>
                          <a:latin typeface="+mn-lt"/>
                          <a:ea typeface="Times New Roman" panose="02020603050405020304" pitchFamily="18" charset="0"/>
                          <a:cs typeface="Arial" panose="020B0604020202020204" pitchFamily="34" charset="0"/>
                        </a:rPr>
                        <a:t>Enviar alerta</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98268184"/>
                  </a:ext>
                </a:extLst>
              </a:tr>
              <a:tr h="325393">
                <a:tc>
                  <a:txBody>
                    <a:bodyPr/>
                    <a:lstStyle/>
                    <a:p>
                      <a:pPr algn="ctr">
                        <a:lnSpc>
                          <a:spcPct val="107000"/>
                        </a:lnSpc>
                        <a:spcAft>
                          <a:spcPts val="800"/>
                        </a:spcAft>
                      </a:pPr>
                      <a:r>
                        <a:rPr lang="es-ES" sz="1200" kern="100">
                          <a:effectLst/>
                        </a:rPr>
                        <a:t>7</a:t>
                      </a:r>
                      <a:endParaRPr lang="es-ES" sz="1200"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1200" kern="0">
                          <a:solidFill>
                            <a:srgbClr val="000000"/>
                          </a:solidFill>
                          <a:effectLst/>
                          <a:latin typeface="+mn-lt"/>
                          <a:ea typeface="Times New Roman" panose="02020603050405020304" pitchFamily="18" charset="0"/>
                          <a:cs typeface="Calibri" panose="020F0502020204030204" pitchFamily="34" charset="0"/>
                        </a:rPr>
                        <a:t>Listado de mensajes en una conversación</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50833221"/>
                  </a:ext>
                </a:extLst>
              </a:tr>
              <a:tr h="325393">
                <a:tc>
                  <a:txBody>
                    <a:bodyPr/>
                    <a:lstStyle/>
                    <a:p>
                      <a:pPr algn="ctr">
                        <a:lnSpc>
                          <a:spcPct val="107000"/>
                        </a:lnSpc>
                        <a:spcAft>
                          <a:spcPts val="800"/>
                        </a:spcAft>
                      </a:pPr>
                      <a:r>
                        <a:rPr lang="es-ES" sz="1200" kern="100">
                          <a:effectLst/>
                        </a:rPr>
                        <a:t>8</a:t>
                      </a:r>
                      <a:endParaRPr lang="es-ES" sz="1200"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1200" kern="0">
                          <a:solidFill>
                            <a:srgbClr val="000000"/>
                          </a:solidFill>
                          <a:effectLst/>
                          <a:latin typeface="+mn-lt"/>
                          <a:ea typeface="Times New Roman" panose="02020603050405020304" pitchFamily="18" charset="0"/>
                          <a:cs typeface="Calibri" panose="020F0502020204030204" pitchFamily="34" charset="0"/>
                        </a:rPr>
                        <a:t>Validar mensaje</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20881764"/>
                  </a:ext>
                </a:extLst>
              </a:tr>
              <a:tr h="325393">
                <a:tc>
                  <a:txBody>
                    <a:bodyPr/>
                    <a:lstStyle/>
                    <a:p>
                      <a:pPr algn="ctr">
                        <a:lnSpc>
                          <a:spcPct val="107000"/>
                        </a:lnSpc>
                        <a:spcAft>
                          <a:spcPts val="800"/>
                        </a:spcAft>
                      </a:pPr>
                      <a:r>
                        <a:rPr lang="es-ES" sz="1200" kern="100">
                          <a:effectLst/>
                        </a:rPr>
                        <a:t>9</a:t>
                      </a:r>
                      <a:endParaRPr lang="es-ES" sz="1200"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1200" kern="0">
                          <a:solidFill>
                            <a:srgbClr val="000000"/>
                          </a:solidFill>
                          <a:effectLst/>
                          <a:latin typeface="+mn-lt"/>
                          <a:ea typeface="Times New Roman" panose="02020603050405020304" pitchFamily="18" charset="0"/>
                          <a:cs typeface="Calibri" panose="020F0502020204030204" pitchFamily="34" charset="0"/>
                        </a:rPr>
                        <a:t>Búsqueda de una conversación</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62442122"/>
                  </a:ext>
                </a:extLst>
              </a:tr>
              <a:tr h="325393">
                <a:tc>
                  <a:txBody>
                    <a:bodyPr/>
                    <a:lstStyle/>
                    <a:p>
                      <a:pPr algn="ctr">
                        <a:lnSpc>
                          <a:spcPct val="107000"/>
                        </a:lnSpc>
                        <a:spcAft>
                          <a:spcPts val="800"/>
                        </a:spcAft>
                      </a:pPr>
                      <a:r>
                        <a:rPr lang="es-ES" sz="1200" kern="100">
                          <a:effectLst/>
                        </a:rPr>
                        <a:t>10</a:t>
                      </a:r>
                      <a:endParaRPr lang="es-ES" sz="1200"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1200" kern="0">
                          <a:solidFill>
                            <a:srgbClr val="000000"/>
                          </a:solidFill>
                          <a:effectLst/>
                          <a:latin typeface="+mn-lt"/>
                          <a:ea typeface="Times New Roman" panose="02020603050405020304" pitchFamily="18" charset="0"/>
                          <a:cs typeface="Times New Roman" panose="02020603050405020304" pitchFamily="18" charset="0"/>
                        </a:rPr>
                        <a:t>Listado de alertas</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20309841"/>
                  </a:ext>
                </a:extLst>
              </a:tr>
              <a:tr h="325393">
                <a:tc>
                  <a:txBody>
                    <a:bodyPr/>
                    <a:lstStyle/>
                    <a:p>
                      <a:pPr algn="ctr">
                        <a:lnSpc>
                          <a:spcPct val="107000"/>
                        </a:lnSpc>
                        <a:spcAft>
                          <a:spcPts val="800"/>
                        </a:spcAft>
                      </a:pPr>
                      <a:r>
                        <a:rPr lang="es-ES" sz="1200" kern="100">
                          <a:effectLst/>
                        </a:rPr>
                        <a:t>11</a:t>
                      </a:r>
                      <a:endParaRPr lang="es-ES" sz="1200" kern="100">
                        <a:effectLs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1200" kern="0">
                          <a:solidFill>
                            <a:srgbClr val="000000"/>
                          </a:solidFill>
                          <a:effectLst/>
                          <a:latin typeface="+mn-lt"/>
                          <a:ea typeface="Times New Roman" panose="02020603050405020304" pitchFamily="18" charset="0"/>
                          <a:cs typeface="Arial" panose="020B0604020202020204" pitchFamily="34" charset="0"/>
                        </a:rPr>
                        <a:t>Enviar mensaje</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55026534"/>
                  </a:ext>
                </a:extLst>
              </a:tr>
              <a:tr h="325393">
                <a:tc gridSpan="2">
                  <a:txBody>
                    <a:bodyPr/>
                    <a:lstStyle/>
                    <a:p>
                      <a:pPr algn="ctr">
                        <a:lnSpc>
                          <a:spcPct val="107000"/>
                        </a:lnSpc>
                        <a:spcAft>
                          <a:spcPts val="800"/>
                        </a:spcAft>
                      </a:pPr>
                      <a:r>
                        <a:rPr lang="es-ES" sz="1200" b="1" kern="100">
                          <a:solidFill>
                            <a:schemeClr val="bg1"/>
                          </a:solidFill>
                          <a:effectLst/>
                          <a:latin typeface="Calibri" panose="020F0502020204030204" pitchFamily="34" charset="0"/>
                          <a:ea typeface="+mn-ea"/>
                          <a:cs typeface="Arial" panose="020B0604020202020204" pitchFamily="34" charset="0"/>
                        </a:rPr>
                        <a:t>TOTAL</a:t>
                      </a:r>
                    </a:p>
                  </a:txBody>
                  <a:tcPr marL="7569" marR="7569" marT="7569" marB="0" anchor="ctr">
                    <a:solidFill>
                      <a:schemeClr val="accent2"/>
                    </a:solidFill>
                  </a:tcPr>
                </a:tc>
                <a:tc hMerge="1">
                  <a:txBody>
                    <a:bodyPr/>
                    <a:lstStyle/>
                    <a:p>
                      <a:pPr algn="l">
                        <a:lnSpc>
                          <a:spcPct val="107000"/>
                        </a:lnSpc>
                        <a:spcAft>
                          <a:spcPts val="800"/>
                        </a:spcAft>
                      </a:pPr>
                      <a:endParaRPr lang="es-ES" sz="1200" kern="1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200" b="1" kern="100">
                          <a:solidFill>
                            <a:schemeClr val="bg1"/>
                          </a:solidFill>
                          <a:effectLst/>
                          <a:latin typeface="Calibri" panose="020F0502020204030204" pitchFamily="34" charset="0"/>
                          <a:ea typeface="Calibri" panose="020F0502020204030204" pitchFamily="34" charset="0"/>
                          <a:cs typeface="Arial" panose="020B0604020202020204" pitchFamily="34" charset="0"/>
                        </a:rPr>
                        <a:t>124</a:t>
                      </a:r>
                    </a:p>
                  </a:txBody>
                  <a:tcPr marL="68580" marR="68580" marT="0" marB="0" anchor="ctr">
                    <a:solidFill>
                      <a:schemeClr val="accent2"/>
                    </a:solidFill>
                  </a:tcPr>
                </a:tc>
                <a:extLst>
                  <a:ext uri="{0D108BD9-81ED-4DB2-BD59-A6C34878D82A}">
                    <a16:rowId xmlns:a16="http://schemas.microsoft.com/office/drawing/2014/main" val="3149916138"/>
                  </a:ext>
                </a:extLst>
              </a:tr>
            </a:tbl>
          </a:graphicData>
        </a:graphic>
      </p:graphicFrame>
      <p:sp>
        <p:nvSpPr>
          <p:cNvPr id="25" name="CuadroTexto 24">
            <a:extLst>
              <a:ext uri="{FF2B5EF4-FFF2-40B4-BE49-F238E27FC236}">
                <a16:creationId xmlns:a16="http://schemas.microsoft.com/office/drawing/2014/main" id="{A4D4B20E-6224-B422-88B0-22FA7DFF61FF}"/>
              </a:ext>
            </a:extLst>
          </p:cNvPr>
          <p:cNvSpPr txBox="1"/>
          <p:nvPr/>
        </p:nvSpPr>
        <p:spPr>
          <a:xfrm>
            <a:off x="2778660" y="1605234"/>
            <a:ext cx="741481" cy="369332"/>
          </a:xfrm>
          <a:prstGeom prst="rect">
            <a:avLst/>
          </a:prstGeom>
          <a:noFill/>
        </p:spPr>
        <p:txBody>
          <a:bodyPr wrap="square" rtlCol="0">
            <a:spAutoFit/>
          </a:bodyPr>
          <a:lstStyle/>
          <a:p>
            <a:r>
              <a:rPr lang="es-ES"/>
              <a:t>WBS</a:t>
            </a:r>
          </a:p>
        </p:txBody>
      </p:sp>
      <p:sp>
        <p:nvSpPr>
          <p:cNvPr id="26" name="CuadroTexto 25">
            <a:extLst>
              <a:ext uri="{FF2B5EF4-FFF2-40B4-BE49-F238E27FC236}">
                <a16:creationId xmlns:a16="http://schemas.microsoft.com/office/drawing/2014/main" id="{38CC8F69-910E-0EFF-FA2C-7B74C343BF10}"/>
              </a:ext>
            </a:extLst>
          </p:cNvPr>
          <p:cNvSpPr txBox="1"/>
          <p:nvPr/>
        </p:nvSpPr>
        <p:spPr>
          <a:xfrm>
            <a:off x="8029464" y="1643334"/>
            <a:ext cx="1497549" cy="369332"/>
          </a:xfrm>
          <a:prstGeom prst="rect">
            <a:avLst/>
          </a:prstGeom>
          <a:noFill/>
        </p:spPr>
        <p:txBody>
          <a:bodyPr wrap="square" rtlCol="0">
            <a:spAutoFit/>
          </a:bodyPr>
          <a:lstStyle/>
          <a:p>
            <a:pPr algn="ctr"/>
            <a:r>
              <a:rPr lang="es-ES"/>
              <a:t>Estimación</a:t>
            </a:r>
          </a:p>
        </p:txBody>
      </p:sp>
      <p:pic>
        <p:nvPicPr>
          <p:cNvPr id="27" name="Marcador de contenido 14" descr="Diagrama&#10;&#10;Descripción generada automáticamente">
            <a:extLst>
              <a:ext uri="{FF2B5EF4-FFF2-40B4-BE49-F238E27FC236}">
                <a16:creationId xmlns:a16="http://schemas.microsoft.com/office/drawing/2014/main" id="{23A7DA08-E621-F016-0E8A-D4BEF3B811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1480" y="2492864"/>
            <a:ext cx="4815840" cy="3694014"/>
          </a:xfrm>
        </p:spPr>
      </p:pic>
      <p:sp>
        <p:nvSpPr>
          <p:cNvPr id="5" name="Título 1">
            <a:extLst>
              <a:ext uri="{FF2B5EF4-FFF2-40B4-BE49-F238E27FC236}">
                <a16:creationId xmlns:a16="http://schemas.microsoft.com/office/drawing/2014/main" id="{5AEC5429-E0D6-C8F1-BD7A-52A1D7C72B0F}"/>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Trazabilidad</a:t>
            </a:r>
          </a:p>
        </p:txBody>
      </p:sp>
    </p:spTree>
    <p:extLst>
      <p:ext uri="{BB962C8B-B14F-4D97-AF65-F5344CB8AC3E}">
        <p14:creationId xmlns:p14="http://schemas.microsoft.com/office/powerpoint/2010/main" val="4047587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109318-0963-F1EC-090F-4E4A8E98E005}"/>
              </a:ext>
            </a:extLst>
          </p:cNvPr>
          <p:cNvSpPr>
            <a:spLocks noGrp="1"/>
          </p:cNvSpPr>
          <p:nvPr>
            <p:ph type="title"/>
          </p:nvPr>
        </p:nvSpPr>
        <p:spPr>
          <a:xfrm>
            <a:off x="609600" y="612648"/>
            <a:ext cx="10972800" cy="1066800"/>
          </a:xfrm>
        </p:spPr>
        <p:txBody>
          <a:bodyPr/>
          <a:lstStyle/>
          <a:p>
            <a:r>
              <a:rPr lang="es-ES"/>
              <a:t>Trazabilidad</a:t>
            </a:r>
          </a:p>
        </p:txBody>
      </p:sp>
      <p:sp>
        <p:nvSpPr>
          <p:cNvPr id="3" name="Marcador de pie de página 2">
            <a:extLst>
              <a:ext uri="{FF2B5EF4-FFF2-40B4-BE49-F238E27FC236}">
                <a16:creationId xmlns:a16="http://schemas.microsoft.com/office/drawing/2014/main" id="{1294CFA1-41A4-EDA9-8E31-A8FAF796C93E}"/>
              </a:ext>
            </a:extLst>
          </p:cNvPr>
          <p:cNvSpPr>
            <a:spLocks noGrp="1"/>
          </p:cNvSpPr>
          <p:nvPr>
            <p:ph type="ftr" sz="quarter" idx="11"/>
          </p:nvPr>
        </p:nvSpPr>
        <p:spPr/>
        <p:txBody>
          <a:bodyPr/>
          <a:lstStyle/>
          <a:p>
            <a:r>
              <a:rPr lang="es-ES"/>
              <a:t>DPPI24-E11</a:t>
            </a:r>
          </a:p>
        </p:txBody>
      </p:sp>
      <p:sp>
        <p:nvSpPr>
          <p:cNvPr id="4" name="Marcador de número de diapositiva 3">
            <a:extLst>
              <a:ext uri="{FF2B5EF4-FFF2-40B4-BE49-F238E27FC236}">
                <a16:creationId xmlns:a16="http://schemas.microsoft.com/office/drawing/2014/main" id="{BC7A1D12-56B3-9CD2-FDE1-BF779DE1DBB5}"/>
              </a:ext>
            </a:extLst>
          </p:cNvPr>
          <p:cNvSpPr>
            <a:spLocks noGrp="1"/>
          </p:cNvSpPr>
          <p:nvPr>
            <p:ph type="sldNum" sz="quarter" idx="12"/>
          </p:nvPr>
        </p:nvSpPr>
        <p:spPr/>
        <p:txBody>
          <a:bodyPr/>
          <a:lstStyle/>
          <a:p>
            <a:fld id="{132FADFE-3B8F-471C-ABF0-DBC7717ECBBC}" type="slidenum">
              <a:rPr lang="es-ES" smtClean="0"/>
              <a:t>21</a:t>
            </a:fld>
            <a:endParaRPr lang="es-ES"/>
          </a:p>
        </p:txBody>
      </p:sp>
      <p:sp>
        <p:nvSpPr>
          <p:cNvPr id="7" name="CuadroTexto 6">
            <a:extLst>
              <a:ext uri="{FF2B5EF4-FFF2-40B4-BE49-F238E27FC236}">
                <a16:creationId xmlns:a16="http://schemas.microsoft.com/office/drawing/2014/main" id="{B78BF9D3-6973-8812-0738-05A729BB7A95}"/>
              </a:ext>
            </a:extLst>
          </p:cNvPr>
          <p:cNvSpPr txBox="1"/>
          <p:nvPr/>
        </p:nvSpPr>
        <p:spPr>
          <a:xfrm>
            <a:off x="2778660" y="1605234"/>
            <a:ext cx="741481" cy="369332"/>
          </a:xfrm>
          <a:prstGeom prst="rect">
            <a:avLst/>
          </a:prstGeom>
          <a:noFill/>
        </p:spPr>
        <p:txBody>
          <a:bodyPr wrap="square" rtlCol="0">
            <a:spAutoFit/>
          </a:bodyPr>
          <a:lstStyle/>
          <a:p>
            <a:r>
              <a:rPr lang="es-ES"/>
              <a:t>WBS</a:t>
            </a:r>
          </a:p>
        </p:txBody>
      </p:sp>
      <p:sp>
        <p:nvSpPr>
          <p:cNvPr id="8" name="CuadroTexto 7">
            <a:extLst>
              <a:ext uri="{FF2B5EF4-FFF2-40B4-BE49-F238E27FC236}">
                <a16:creationId xmlns:a16="http://schemas.microsoft.com/office/drawing/2014/main" id="{2C5A7E76-0EA2-835F-6C20-291925A771F7}"/>
              </a:ext>
            </a:extLst>
          </p:cNvPr>
          <p:cNvSpPr txBox="1"/>
          <p:nvPr/>
        </p:nvSpPr>
        <p:spPr>
          <a:xfrm>
            <a:off x="8029465" y="1605234"/>
            <a:ext cx="1497549" cy="369332"/>
          </a:xfrm>
          <a:prstGeom prst="rect">
            <a:avLst/>
          </a:prstGeom>
          <a:noFill/>
        </p:spPr>
        <p:txBody>
          <a:bodyPr wrap="square" rtlCol="0">
            <a:spAutoFit/>
          </a:bodyPr>
          <a:lstStyle/>
          <a:p>
            <a:pPr algn="ctr"/>
            <a:r>
              <a:rPr lang="es-ES"/>
              <a:t>Presupuesto</a:t>
            </a:r>
          </a:p>
        </p:txBody>
      </p:sp>
      <p:pic>
        <p:nvPicPr>
          <p:cNvPr id="15" name="Marcador de contenido 14" descr="Diagrama&#10;&#10;Descripción generada automáticamente">
            <a:extLst>
              <a:ext uri="{FF2B5EF4-FFF2-40B4-BE49-F238E27FC236}">
                <a16:creationId xmlns:a16="http://schemas.microsoft.com/office/drawing/2014/main" id="{2FE92C19-5210-1FAD-E43A-03EBA981EE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1480" y="2492864"/>
            <a:ext cx="4815840" cy="3694014"/>
          </a:xfrm>
        </p:spPr>
      </p:pic>
      <p:graphicFrame>
        <p:nvGraphicFramePr>
          <p:cNvPr id="9" name="Tabla 8">
            <a:extLst>
              <a:ext uri="{FF2B5EF4-FFF2-40B4-BE49-F238E27FC236}">
                <a16:creationId xmlns:a16="http://schemas.microsoft.com/office/drawing/2014/main" id="{5DFC5447-EC7F-2D7A-D8FE-16D79435AAB7}"/>
              </a:ext>
            </a:extLst>
          </p:cNvPr>
          <p:cNvGraphicFramePr>
            <a:graphicFrameLocks noGrp="1"/>
          </p:cNvGraphicFramePr>
          <p:nvPr>
            <p:extLst>
              <p:ext uri="{D42A27DB-BD31-4B8C-83A1-F6EECF244321}">
                <p14:modId xmlns:p14="http://schemas.microsoft.com/office/powerpoint/2010/main" val="4268231215"/>
              </p:ext>
            </p:extLst>
          </p:nvPr>
        </p:nvGraphicFramePr>
        <p:xfrm>
          <a:off x="5679238" y="2012666"/>
          <a:ext cx="6420399" cy="4695405"/>
        </p:xfrm>
        <a:graphic>
          <a:graphicData uri="http://schemas.openxmlformats.org/drawingml/2006/table">
            <a:tbl>
              <a:tblPr firstRow="1">
                <a:tableStyleId>{72833802-FEF1-4C79-8D5D-14CF1EAF98D9}</a:tableStyleId>
              </a:tblPr>
              <a:tblGrid>
                <a:gridCol w="283202">
                  <a:extLst>
                    <a:ext uri="{9D8B030D-6E8A-4147-A177-3AD203B41FA5}">
                      <a16:colId xmlns:a16="http://schemas.microsoft.com/office/drawing/2014/main" val="2419949907"/>
                    </a:ext>
                  </a:extLst>
                </a:gridCol>
                <a:gridCol w="304800">
                  <a:extLst>
                    <a:ext uri="{9D8B030D-6E8A-4147-A177-3AD203B41FA5}">
                      <a16:colId xmlns:a16="http://schemas.microsoft.com/office/drawing/2014/main" val="1311287970"/>
                    </a:ext>
                  </a:extLst>
                </a:gridCol>
                <a:gridCol w="249382">
                  <a:extLst>
                    <a:ext uri="{9D8B030D-6E8A-4147-A177-3AD203B41FA5}">
                      <a16:colId xmlns:a16="http://schemas.microsoft.com/office/drawing/2014/main" val="767029255"/>
                    </a:ext>
                  </a:extLst>
                </a:gridCol>
                <a:gridCol w="2087420">
                  <a:extLst>
                    <a:ext uri="{9D8B030D-6E8A-4147-A177-3AD203B41FA5}">
                      <a16:colId xmlns:a16="http://schemas.microsoft.com/office/drawing/2014/main" val="2506673662"/>
                    </a:ext>
                  </a:extLst>
                </a:gridCol>
                <a:gridCol w="332509">
                  <a:extLst>
                    <a:ext uri="{9D8B030D-6E8A-4147-A177-3AD203B41FA5}">
                      <a16:colId xmlns:a16="http://schemas.microsoft.com/office/drawing/2014/main" val="740692346"/>
                    </a:ext>
                  </a:extLst>
                </a:gridCol>
                <a:gridCol w="350982">
                  <a:extLst>
                    <a:ext uri="{9D8B030D-6E8A-4147-A177-3AD203B41FA5}">
                      <a16:colId xmlns:a16="http://schemas.microsoft.com/office/drawing/2014/main" val="3002109803"/>
                    </a:ext>
                  </a:extLst>
                </a:gridCol>
                <a:gridCol w="498764">
                  <a:extLst>
                    <a:ext uri="{9D8B030D-6E8A-4147-A177-3AD203B41FA5}">
                      <a16:colId xmlns:a16="http://schemas.microsoft.com/office/drawing/2014/main" val="2967871593"/>
                    </a:ext>
                  </a:extLst>
                </a:gridCol>
                <a:gridCol w="640831">
                  <a:extLst>
                    <a:ext uri="{9D8B030D-6E8A-4147-A177-3AD203B41FA5}">
                      <a16:colId xmlns:a16="http://schemas.microsoft.com/office/drawing/2014/main" val="2855093398"/>
                    </a:ext>
                  </a:extLst>
                </a:gridCol>
                <a:gridCol w="923636">
                  <a:extLst>
                    <a:ext uri="{9D8B030D-6E8A-4147-A177-3AD203B41FA5}">
                      <a16:colId xmlns:a16="http://schemas.microsoft.com/office/drawing/2014/main" val="2226896018"/>
                    </a:ext>
                  </a:extLst>
                </a:gridCol>
                <a:gridCol w="748873">
                  <a:extLst>
                    <a:ext uri="{9D8B030D-6E8A-4147-A177-3AD203B41FA5}">
                      <a16:colId xmlns:a16="http://schemas.microsoft.com/office/drawing/2014/main" val="2198625664"/>
                    </a:ext>
                  </a:extLst>
                </a:gridCol>
              </a:tblGrid>
              <a:tr h="289143">
                <a:tc>
                  <a:txBody>
                    <a:bodyPr/>
                    <a:lstStyle/>
                    <a:p>
                      <a:pPr algn="ctr" fontAlgn="b"/>
                      <a:r>
                        <a:rPr lang="es-ES" sz="1050" u="none" strike="noStrike">
                          <a:solidFill>
                            <a:schemeClr val="bg1"/>
                          </a:solidFill>
                          <a:effectLst/>
                        </a:rPr>
                        <a:t>I1</a:t>
                      </a:r>
                      <a:endParaRPr lang="es-ES" sz="1050" b="1" i="0" u="none" strike="noStrike">
                        <a:solidFill>
                          <a:schemeClr val="bg1"/>
                        </a:solidFill>
                        <a:effectLst/>
                        <a:latin typeface="Calibri" panose="020F0502020204030204" pitchFamily="34" charset="0"/>
                      </a:endParaRPr>
                    </a:p>
                  </a:txBody>
                  <a:tcPr marL="8034" marR="8034" marT="8034" marB="0" anchor="ctr">
                    <a:solidFill>
                      <a:schemeClr val="accent2"/>
                    </a:solidFill>
                  </a:tcPr>
                </a:tc>
                <a:tc>
                  <a:txBody>
                    <a:bodyPr/>
                    <a:lstStyle/>
                    <a:p>
                      <a:pPr algn="ctr" fontAlgn="b"/>
                      <a:r>
                        <a:rPr lang="es-ES" sz="1050" u="none" strike="noStrike">
                          <a:solidFill>
                            <a:schemeClr val="bg1"/>
                          </a:solidFill>
                          <a:effectLst/>
                        </a:rPr>
                        <a:t>I2</a:t>
                      </a:r>
                      <a:endParaRPr lang="es-ES" sz="1050" b="1" i="0" u="none" strike="noStrike">
                        <a:solidFill>
                          <a:schemeClr val="bg1"/>
                        </a:solidFill>
                        <a:effectLst/>
                        <a:latin typeface="Calibri" panose="020F0502020204030204" pitchFamily="34" charset="0"/>
                      </a:endParaRPr>
                    </a:p>
                  </a:txBody>
                  <a:tcPr marL="8034" marR="8034" marT="8034" marB="0" anchor="ctr">
                    <a:solidFill>
                      <a:schemeClr val="accent2"/>
                    </a:solidFill>
                  </a:tcPr>
                </a:tc>
                <a:tc>
                  <a:txBody>
                    <a:bodyPr/>
                    <a:lstStyle/>
                    <a:p>
                      <a:pPr algn="ctr" fontAlgn="b"/>
                      <a:r>
                        <a:rPr lang="es-ES" sz="1050" u="none" strike="noStrike">
                          <a:solidFill>
                            <a:schemeClr val="bg1"/>
                          </a:solidFill>
                          <a:effectLst/>
                        </a:rPr>
                        <a:t>I3</a:t>
                      </a:r>
                      <a:endParaRPr lang="es-ES" sz="1050" b="1" i="0" u="none" strike="noStrike">
                        <a:solidFill>
                          <a:schemeClr val="bg1"/>
                        </a:solidFill>
                        <a:effectLst/>
                        <a:latin typeface="Calibri" panose="020F0502020204030204" pitchFamily="34" charset="0"/>
                      </a:endParaRPr>
                    </a:p>
                  </a:txBody>
                  <a:tcPr marL="8034" marR="8034" marT="8034" marB="0" anchor="ctr">
                    <a:solidFill>
                      <a:schemeClr val="accent2"/>
                    </a:solidFill>
                  </a:tcPr>
                </a:tc>
                <a:tc>
                  <a:txBody>
                    <a:bodyPr/>
                    <a:lstStyle/>
                    <a:p>
                      <a:pPr algn="ctr" fontAlgn="b"/>
                      <a:r>
                        <a:rPr lang="es-ES" sz="1050" u="none" strike="noStrike">
                          <a:solidFill>
                            <a:schemeClr val="bg1"/>
                          </a:solidFill>
                          <a:effectLst/>
                        </a:rPr>
                        <a:t>Descripción</a:t>
                      </a:r>
                      <a:endParaRPr lang="es-ES" sz="1050" b="1" i="0" u="none" strike="noStrike">
                        <a:solidFill>
                          <a:schemeClr val="bg1"/>
                        </a:solidFill>
                        <a:effectLst/>
                        <a:latin typeface="Calibri" panose="020F0502020204030204" pitchFamily="34" charset="0"/>
                      </a:endParaRPr>
                    </a:p>
                  </a:txBody>
                  <a:tcPr marL="8034" marR="8034" marT="8034" marB="0" anchor="ctr">
                    <a:solidFill>
                      <a:schemeClr val="accent2"/>
                    </a:solidFill>
                  </a:tcPr>
                </a:tc>
                <a:tc>
                  <a:txBody>
                    <a:bodyPr/>
                    <a:lstStyle/>
                    <a:p>
                      <a:pPr algn="ctr" fontAlgn="b"/>
                      <a:r>
                        <a:rPr lang="es-ES" sz="1050" u="none" strike="noStrike">
                          <a:solidFill>
                            <a:schemeClr val="bg1"/>
                          </a:solidFill>
                          <a:effectLst/>
                        </a:rPr>
                        <a:t>Cnt</a:t>
                      </a:r>
                      <a:endParaRPr lang="es-ES" sz="1050" b="1" i="0" u="none" strike="noStrike">
                        <a:solidFill>
                          <a:schemeClr val="bg1"/>
                        </a:solidFill>
                        <a:effectLst/>
                        <a:latin typeface="Calibri" panose="020F0502020204030204" pitchFamily="34" charset="0"/>
                      </a:endParaRPr>
                    </a:p>
                  </a:txBody>
                  <a:tcPr marL="8034" marR="8034" marT="8034" marB="0" anchor="ctr">
                    <a:solidFill>
                      <a:schemeClr val="accent2"/>
                    </a:solidFill>
                  </a:tcPr>
                </a:tc>
                <a:tc>
                  <a:txBody>
                    <a:bodyPr/>
                    <a:lstStyle/>
                    <a:p>
                      <a:pPr algn="ctr" fontAlgn="b"/>
                      <a:r>
                        <a:rPr lang="es-ES" sz="1050" u="none" strike="noStrike">
                          <a:solidFill>
                            <a:schemeClr val="bg1"/>
                          </a:solidFill>
                          <a:effectLst/>
                        </a:rPr>
                        <a:t>Ud.</a:t>
                      </a:r>
                      <a:endParaRPr lang="es-ES" sz="1050" b="1" i="0" u="none" strike="noStrike">
                        <a:solidFill>
                          <a:schemeClr val="bg1"/>
                        </a:solidFill>
                        <a:effectLst/>
                        <a:latin typeface="Calibri" panose="020F0502020204030204" pitchFamily="34" charset="0"/>
                      </a:endParaRPr>
                    </a:p>
                  </a:txBody>
                  <a:tcPr marL="8034" marR="8034" marT="8034" marB="0" anchor="ctr">
                    <a:solidFill>
                      <a:schemeClr val="accent2"/>
                    </a:solidFill>
                  </a:tcPr>
                </a:tc>
                <a:tc>
                  <a:txBody>
                    <a:bodyPr/>
                    <a:lstStyle/>
                    <a:p>
                      <a:pPr algn="ctr" fontAlgn="b"/>
                      <a:r>
                        <a:rPr lang="es-ES" sz="1050" u="none" strike="noStrike">
                          <a:solidFill>
                            <a:schemeClr val="bg1"/>
                          </a:solidFill>
                          <a:effectLst/>
                        </a:rPr>
                        <a:t>Precio</a:t>
                      </a:r>
                      <a:endParaRPr lang="es-ES" sz="1050" b="1" i="0" u="none" strike="noStrike">
                        <a:solidFill>
                          <a:schemeClr val="bg1"/>
                        </a:solidFill>
                        <a:effectLst/>
                        <a:latin typeface="Calibri" panose="020F0502020204030204" pitchFamily="34" charset="0"/>
                      </a:endParaRPr>
                    </a:p>
                  </a:txBody>
                  <a:tcPr marL="8034" marR="8034" marT="8034" marB="0" anchor="ctr">
                    <a:solidFill>
                      <a:schemeClr val="accent2"/>
                    </a:solidFill>
                  </a:tcPr>
                </a:tc>
                <a:tc>
                  <a:txBody>
                    <a:bodyPr/>
                    <a:lstStyle/>
                    <a:p>
                      <a:pPr algn="ctr" fontAlgn="b"/>
                      <a:r>
                        <a:rPr lang="es-ES" sz="1050" u="none" strike="noStrike">
                          <a:solidFill>
                            <a:schemeClr val="bg1"/>
                          </a:solidFill>
                          <a:effectLst/>
                        </a:rPr>
                        <a:t>Subtotal</a:t>
                      </a:r>
                      <a:endParaRPr lang="es-ES" sz="1050" b="1" i="0" u="none" strike="noStrike">
                        <a:solidFill>
                          <a:schemeClr val="bg1"/>
                        </a:solidFill>
                        <a:effectLst/>
                        <a:latin typeface="Calibri" panose="020F0502020204030204" pitchFamily="34" charset="0"/>
                      </a:endParaRPr>
                    </a:p>
                  </a:txBody>
                  <a:tcPr marL="8034" marR="8034" marT="8034" marB="0" anchor="ctr">
                    <a:solidFill>
                      <a:schemeClr val="accent2"/>
                    </a:solidFill>
                  </a:tcPr>
                </a:tc>
                <a:tc>
                  <a:txBody>
                    <a:bodyPr/>
                    <a:lstStyle/>
                    <a:p>
                      <a:pPr algn="ctr" fontAlgn="b"/>
                      <a:r>
                        <a:rPr lang="es-ES" sz="1050" u="none" strike="noStrike">
                          <a:solidFill>
                            <a:schemeClr val="bg1"/>
                          </a:solidFill>
                          <a:effectLst/>
                        </a:rPr>
                        <a:t>Subtotal (2)</a:t>
                      </a:r>
                      <a:endParaRPr lang="es-ES" sz="1050" b="1" i="0" u="none" strike="noStrike">
                        <a:solidFill>
                          <a:schemeClr val="bg1"/>
                        </a:solidFill>
                        <a:effectLst/>
                        <a:latin typeface="Calibri" panose="020F0502020204030204" pitchFamily="34" charset="0"/>
                      </a:endParaRPr>
                    </a:p>
                  </a:txBody>
                  <a:tcPr marL="8034" marR="8034" marT="8034" marB="0" anchor="ctr">
                    <a:solidFill>
                      <a:schemeClr val="accent2"/>
                    </a:solidFill>
                  </a:tcPr>
                </a:tc>
                <a:tc>
                  <a:txBody>
                    <a:bodyPr/>
                    <a:lstStyle/>
                    <a:p>
                      <a:pPr algn="ctr" fontAlgn="b"/>
                      <a:r>
                        <a:rPr lang="es-ES" sz="1050" u="none" strike="noStrike">
                          <a:solidFill>
                            <a:schemeClr val="bg1"/>
                          </a:solidFill>
                          <a:effectLst/>
                        </a:rPr>
                        <a:t>Total</a:t>
                      </a:r>
                      <a:endParaRPr lang="es-ES" sz="1050" b="1" i="0" u="none" strike="noStrike">
                        <a:solidFill>
                          <a:schemeClr val="bg1"/>
                        </a:solidFill>
                        <a:effectLst/>
                        <a:latin typeface="Calibri" panose="020F0502020204030204" pitchFamily="34" charset="0"/>
                      </a:endParaRPr>
                    </a:p>
                  </a:txBody>
                  <a:tcPr marL="8034" marR="8034" marT="8034" marB="0" anchor="ctr">
                    <a:solidFill>
                      <a:schemeClr val="accent2"/>
                    </a:solidFill>
                  </a:tcPr>
                </a:tc>
                <a:extLst>
                  <a:ext uri="{0D108BD9-81ED-4DB2-BD59-A6C34878D82A}">
                    <a16:rowId xmlns:a16="http://schemas.microsoft.com/office/drawing/2014/main" val="2739801098"/>
                  </a:ext>
                </a:extLst>
              </a:tr>
              <a:tr h="72702">
                <a:tc>
                  <a:txBody>
                    <a:bodyPr/>
                    <a:lstStyle/>
                    <a:p>
                      <a:pPr algn="ctr" fontAlgn="ctr"/>
                      <a:r>
                        <a:rPr lang="es-ES" sz="1050" b="1" u="none" strike="noStrike">
                          <a:effectLst/>
                        </a:rPr>
                        <a:t>01</a:t>
                      </a:r>
                      <a:endParaRPr lang="es-ES" sz="1050" b="1"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b="1" u="none" strike="noStrike">
                          <a:effectLst/>
                        </a:rPr>
                        <a:t> </a:t>
                      </a:r>
                      <a:endParaRPr lang="es-ES" sz="1050" b="1"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b="1" u="none" strike="noStrike">
                          <a:effectLst/>
                        </a:rPr>
                        <a:t> </a:t>
                      </a:r>
                      <a:endParaRPr lang="es-ES" sz="1050" b="1"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b="1" u="none" strike="noStrike">
                          <a:effectLst/>
                        </a:rPr>
                        <a:t>Sistema de mensajería</a:t>
                      </a:r>
                      <a:endParaRPr lang="es-ES" sz="1050" b="1"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b="1" u="none" strike="noStrike">
                          <a:effectLst/>
                        </a:rPr>
                        <a:t> </a:t>
                      </a:r>
                      <a:endParaRPr lang="es-ES" sz="1050" b="1"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b="1" u="none" strike="noStrike">
                          <a:effectLst/>
                        </a:rPr>
                        <a:t> </a:t>
                      </a:r>
                      <a:endParaRPr lang="es-ES" sz="1050" b="1"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b="1" u="none" strike="noStrike">
                          <a:effectLst/>
                        </a:rPr>
                        <a:t> </a:t>
                      </a:r>
                      <a:endParaRPr lang="es-ES" sz="1050" b="1"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b="1" u="none" strike="noStrike">
                          <a:effectLst/>
                        </a:rPr>
                        <a:t> </a:t>
                      </a:r>
                      <a:endParaRPr lang="es-ES" sz="1050" b="1"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b="1" u="none" strike="noStrike">
                          <a:effectLst/>
                        </a:rPr>
                        <a:t> </a:t>
                      </a:r>
                      <a:endParaRPr lang="es-ES" sz="1050" b="1"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b="1" u="none" strike="noStrike">
                          <a:effectLst/>
                        </a:rPr>
                        <a:t>4,219.74 €</a:t>
                      </a:r>
                      <a:endParaRPr lang="es-ES" sz="1050" b="1"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4083437800"/>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Extraer alertas del middleware</a:t>
                      </a:r>
                      <a:endParaRPr lang="es-ES" sz="1050" b="0" i="0" u="none" strike="noStrike">
                        <a:solidFill>
                          <a:srgbClr val="000000"/>
                        </a:solidFill>
                        <a:effectLst/>
                        <a:latin typeface="Calibri" panose="020F0502020204030204" pitchFamily="34" charset="0"/>
                      </a:endParaRPr>
                    </a:p>
                  </a:txBody>
                  <a:tcPr marL="96406"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399.83 €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1320322447"/>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Desarrollador Senior</a:t>
                      </a:r>
                      <a:endParaRPr lang="es-ES" sz="1050" b="0" i="0" u="none" strike="noStrike">
                        <a:solidFill>
                          <a:srgbClr val="000000"/>
                        </a:solidFill>
                        <a:effectLst/>
                        <a:latin typeface="Calibri" panose="020F0502020204030204" pitchFamily="34" charset="0"/>
                      </a:endParaRPr>
                    </a:p>
                  </a:txBody>
                  <a:tcPr marL="192812" marR="8034" marT="8034" marB="0" anchor="ctr"/>
                </a:tc>
                <a:tc>
                  <a:txBody>
                    <a:bodyPr/>
                    <a:lstStyle/>
                    <a:p>
                      <a:pPr algn="ctr" fontAlgn="b"/>
                      <a:r>
                        <a:rPr lang="es-ES" sz="1050" u="none" strike="noStrike">
                          <a:effectLst/>
                        </a:rPr>
                        <a:t>11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horas</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36.35 €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399.83 €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3000670088"/>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002</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Extraer mensajes del middleware</a:t>
                      </a:r>
                      <a:endParaRPr lang="es-ES" sz="1050" b="0" i="0" u="none" strike="noStrike">
                        <a:solidFill>
                          <a:srgbClr val="000000"/>
                        </a:solidFill>
                        <a:effectLst/>
                        <a:latin typeface="Calibri" panose="020F0502020204030204" pitchFamily="34" charset="0"/>
                      </a:endParaRPr>
                    </a:p>
                  </a:txBody>
                  <a:tcPr marL="96406"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399.83 €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600420145"/>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Desarrollador Senior</a:t>
                      </a:r>
                      <a:endParaRPr lang="es-ES" sz="1050" b="0" i="0" u="none" strike="noStrike">
                        <a:solidFill>
                          <a:srgbClr val="000000"/>
                        </a:solidFill>
                        <a:effectLst/>
                        <a:latin typeface="Calibri" panose="020F0502020204030204" pitchFamily="34" charset="0"/>
                      </a:endParaRPr>
                    </a:p>
                  </a:txBody>
                  <a:tcPr marL="192812" marR="8034" marT="8034" marB="0" anchor="ctr"/>
                </a:tc>
                <a:tc>
                  <a:txBody>
                    <a:bodyPr/>
                    <a:lstStyle/>
                    <a:p>
                      <a:pPr algn="ctr" fontAlgn="b"/>
                      <a:r>
                        <a:rPr lang="es-ES" sz="1050" u="none" strike="noStrike">
                          <a:effectLst/>
                        </a:rPr>
                        <a:t>11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horas</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36.35 €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399.83 €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412693884"/>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003</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Listado de conversaciones</a:t>
                      </a:r>
                      <a:endParaRPr lang="es-ES" sz="1050" b="0" i="0" u="none" strike="noStrike">
                        <a:solidFill>
                          <a:srgbClr val="000000"/>
                        </a:solidFill>
                        <a:effectLst/>
                        <a:latin typeface="Calibri" panose="020F0502020204030204" pitchFamily="34" charset="0"/>
                      </a:endParaRPr>
                    </a:p>
                  </a:txBody>
                  <a:tcPr marL="96406"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363.48 €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1734613608"/>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Desarrollador Senior</a:t>
                      </a:r>
                      <a:endParaRPr lang="es-ES" sz="1050" b="0" i="0" u="none" strike="noStrike">
                        <a:solidFill>
                          <a:srgbClr val="000000"/>
                        </a:solidFill>
                        <a:effectLst/>
                        <a:latin typeface="Calibri" panose="020F0502020204030204" pitchFamily="34" charset="0"/>
                      </a:endParaRPr>
                    </a:p>
                  </a:txBody>
                  <a:tcPr marL="192812" marR="8034" marT="8034" marB="0" anchor="ctr"/>
                </a:tc>
                <a:tc>
                  <a:txBody>
                    <a:bodyPr/>
                    <a:lstStyle/>
                    <a:p>
                      <a:pPr algn="ctr" fontAlgn="b"/>
                      <a:r>
                        <a:rPr lang="es-ES" sz="1050" u="none" strike="noStrike">
                          <a:effectLst/>
                        </a:rPr>
                        <a:t>10</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horas</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36.35 €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363.48 €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2850074904"/>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004</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Validación del parametro de busqueda</a:t>
                      </a:r>
                      <a:endParaRPr lang="es-ES" sz="1050" b="0" i="0" u="none" strike="noStrike">
                        <a:solidFill>
                          <a:srgbClr val="000000"/>
                        </a:solidFill>
                        <a:effectLst/>
                        <a:latin typeface="Calibri" panose="020F0502020204030204" pitchFamily="34" charset="0"/>
                      </a:endParaRPr>
                    </a:p>
                  </a:txBody>
                  <a:tcPr marL="96406"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398.69 €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2296322173"/>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Desarrollador Junior</a:t>
                      </a:r>
                      <a:endParaRPr lang="es-ES" sz="1050" b="0" i="0" u="none" strike="noStrike">
                        <a:solidFill>
                          <a:srgbClr val="000000"/>
                        </a:solidFill>
                        <a:effectLst/>
                        <a:latin typeface="Calibri" panose="020F0502020204030204" pitchFamily="34" charset="0"/>
                      </a:endParaRPr>
                    </a:p>
                  </a:txBody>
                  <a:tcPr marL="192812" marR="8034" marT="8034" marB="0" anchor="ctr"/>
                </a:tc>
                <a:tc>
                  <a:txBody>
                    <a:bodyPr/>
                    <a:lstStyle/>
                    <a:p>
                      <a:pPr algn="ctr" fontAlgn="b"/>
                      <a:r>
                        <a:rPr lang="es-ES" sz="1050" u="none" strike="noStrike">
                          <a:effectLst/>
                        </a:rPr>
                        <a:t>12</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horas</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398.69 €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987207766"/>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005</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Validar alerta</a:t>
                      </a:r>
                      <a:endParaRPr lang="es-ES" sz="1050" b="0" i="0" u="none" strike="noStrike">
                        <a:solidFill>
                          <a:srgbClr val="000000"/>
                        </a:solidFill>
                        <a:effectLst/>
                        <a:latin typeface="Calibri" panose="020F0502020204030204" pitchFamily="34" charset="0"/>
                      </a:endParaRPr>
                    </a:p>
                  </a:txBody>
                  <a:tcPr marL="96406"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398.69 €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3824206267"/>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Desarrollador Junior</a:t>
                      </a:r>
                      <a:endParaRPr lang="es-ES" sz="1050" b="0" i="0" u="none" strike="noStrike">
                        <a:solidFill>
                          <a:srgbClr val="000000"/>
                        </a:solidFill>
                        <a:effectLst/>
                        <a:latin typeface="Calibri" panose="020F0502020204030204" pitchFamily="34" charset="0"/>
                      </a:endParaRPr>
                    </a:p>
                  </a:txBody>
                  <a:tcPr marL="192812" marR="8034" marT="8034" marB="0" anchor="ctr"/>
                </a:tc>
                <a:tc>
                  <a:txBody>
                    <a:bodyPr/>
                    <a:lstStyle/>
                    <a:p>
                      <a:pPr algn="ctr" fontAlgn="b"/>
                      <a:r>
                        <a:rPr lang="es-ES" sz="1050" u="none" strike="noStrike">
                          <a:effectLst/>
                        </a:rPr>
                        <a:t>12</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horas</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398.69 €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2528585374"/>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006</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Enviar alerta</a:t>
                      </a:r>
                      <a:endParaRPr lang="es-ES" sz="1050" b="0" i="0" u="none" strike="noStrike">
                        <a:solidFill>
                          <a:srgbClr val="000000"/>
                        </a:solidFill>
                        <a:effectLst/>
                        <a:latin typeface="Calibri" panose="020F0502020204030204" pitchFamily="34" charset="0"/>
                      </a:endParaRPr>
                    </a:p>
                  </a:txBody>
                  <a:tcPr marL="96406"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431.91 €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910868282"/>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Desarrollador Junior</a:t>
                      </a:r>
                      <a:endParaRPr lang="es-ES" sz="1050" b="0" i="0" u="none" strike="noStrike">
                        <a:solidFill>
                          <a:srgbClr val="000000"/>
                        </a:solidFill>
                        <a:effectLst/>
                        <a:latin typeface="Calibri" panose="020F0502020204030204" pitchFamily="34" charset="0"/>
                      </a:endParaRPr>
                    </a:p>
                  </a:txBody>
                  <a:tcPr marL="192812" marR="8034" marT="8034" marB="0" anchor="ctr"/>
                </a:tc>
                <a:tc>
                  <a:txBody>
                    <a:bodyPr/>
                    <a:lstStyle/>
                    <a:p>
                      <a:pPr algn="ctr" fontAlgn="b"/>
                      <a:r>
                        <a:rPr lang="es-ES" sz="1050" u="none" strike="noStrike">
                          <a:effectLst/>
                        </a:rPr>
                        <a:t>13</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horas</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431.91 €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3667001719"/>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007</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Listado de mensajes en una conversacion</a:t>
                      </a:r>
                      <a:endParaRPr lang="es-ES" sz="1050" b="0" i="0" u="none" strike="noStrike">
                        <a:solidFill>
                          <a:srgbClr val="000000"/>
                        </a:solidFill>
                        <a:effectLst/>
                        <a:latin typeface="Calibri" panose="020F0502020204030204" pitchFamily="34" charset="0"/>
                      </a:endParaRPr>
                    </a:p>
                  </a:txBody>
                  <a:tcPr marL="96406"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332.24 €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3580802169"/>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Desarrollador Junior</a:t>
                      </a:r>
                      <a:endParaRPr lang="es-ES" sz="1050" b="0" i="0" u="none" strike="noStrike">
                        <a:solidFill>
                          <a:srgbClr val="000000"/>
                        </a:solidFill>
                        <a:effectLst/>
                        <a:latin typeface="Calibri" panose="020F0502020204030204" pitchFamily="34" charset="0"/>
                      </a:endParaRPr>
                    </a:p>
                  </a:txBody>
                  <a:tcPr marL="192812" marR="8034" marT="8034" marB="0" anchor="ctr"/>
                </a:tc>
                <a:tc>
                  <a:txBody>
                    <a:bodyPr/>
                    <a:lstStyle/>
                    <a:p>
                      <a:pPr algn="ctr" fontAlgn="b"/>
                      <a:r>
                        <a:rPr lang="es-ES" sz="1050" u="none" strike="noStrike">
                          <a:effectLst/>
                        </a:rPr>
                        <a:t>10</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horas</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332.24 €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2275848189"/>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008</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Validar mensaje</a:t>
                      </a:r>
                      <a:endParaRPr lang="es-ES" sz="1050" b="0" i="0" u="none" strike="noStrike">
                        <a:solidFill>
                          <a:srgbClr val="000000"/>
                        </a:solidFill>
                        <a:effectLst/>
                        <a:latin typeface="Calibri" panose="020F0502020204030204" pitchFamily="34" charset="0"/>
                      </a:endParaRPr>
                    </a:p>
                  </a:txBody>
                  <a:tcPr marL="96406"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398.69 €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3967025274"/>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Desarrollador Junior</a:t>
                      </a:r>
                      <a:endParaRPr lang="es-ES" sz="1050" b="0" i="0" u="none" strike="noStrike">
                        <a:solidFill>
                          <a:srgbClr val="000000"/>
                        </a:solidFill>
                        <a:effectLst/>
                        <a:latin typeface="Calibri" panose="020F0502020204030204" pitchFamily="34" charset="0"/>
                      </a:endParaRPr>
                    </a:p>
                  </a:txBody>
                  <a:tcPr marL="192812" marR="8034" marT="8034" marB="0" anchor="ctr"/>
                </a:tc>
                <a:tc>
                  <a:txBody>
                    <a:bodyPr/>
                    <a:lstStyle/>
                    <a:p>
                      <a:pPr algn="ctr" fontAlgn="b"/>
                      <a:r>
                        <a:rPr lang="es-ES" sz="1050" u="none" strike="noStrike">
                          <a:effectLst/>
                        </a:rPr>
                        <a:t>12</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horas</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398.69 €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642101445"/>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009</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Busqueda de una conversación</a:t>
                      </a:r>
                      <a:endParaRPr lang="es-ES" sz="1050" b="0" i="0" u="none" strike="noStrike">
                        <a:solidFill>
                          <a:srgbClr val="000000"/>
                        </a:solidFill>
                        <a:effectLst/>
                        <a:latin typeface="Calibri" panose="020F0502020204030204" pitchFamily="34" charset="0"/>
                      </a:endParaRPr>
                    </a:p>
                  </a:txBody>
                  <a:tcPr marL="96406"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332.24 €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2338889704"/>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Desarrollador Junior</a:t>
                      </a:r>
                      <a:endParaRPr lang="es-ES" sz="1050" b="0" i="0" u="none" strike="noStrike">
                        <a:solidFill>
                          <a:srgbClr val="000000"/>
                        </a:solidFill>
                        <a:effectLst/>
                        <a:latin typeface="Calibri" panose="020F0502020204030204" pitchFamily="34" charset="0"/>
                      </a:endParaRPr>
                    </a:p>
                  </a:txBody>
                  <a:tcPr marL="192812" marR="8034" marT="8034" marB="0" anchor="ctr"/>
                </a:tc>
                <a:tc>
                  <a:txBody>
                    <a:bodyPr/>
                    <a:lstStyle/>
                    <a:p>
                      <a:pPr algn="ctr" fontAlgn="b"/>
                      <a:r>
                        <a:rPr lang="es-ES" sz="1050" u="none" strike="noStrike">
                          <a:effectLst/>
                        </a:rPr>
                        <a:t>10</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horas</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332.24 €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3250364608"/>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010</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Listado de alertas</a:t>
                      </a:r>
                      <a:endParaRPr lang="es-ES" sz="1050" b="0" i="0" u="none" strike="noStrike">
                        <a:solidFill>
                          <a:srgbClr val="000000"/>
                        </a:solidFill>
                        <a:effectLst/>
                        <a:latin typeface="Calibri" panose="020F0502020204030204" pitchFamily="34" charset="0"/>
                      </a:endParaRPr>
                    </a:p>
                  </a:txBody>
                  <a:tcPr marL="96406"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332.24 €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436086521"/>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Desarrollador Junior</a:t>
                      </a:r>
                      <a:endParaRPr lang="es-ES" sz="1050" b="0" i="0" u="none" strike="noStrike">
                        <a:solidFill>
                          <a:srgbClr val="000000"/>
                        </a:solidFill>
                        <a:effectLst/>
                        <a:latin typeface="Calibri" panose="020F0502020204030204" pitchFamily="34" charset="0"/>
                      </a:endParaRPr>
                    </a:p>
                  </a:txBody>
                  <a:tcPr marL="192812" marR="8034" marT="8034" marB="0" anchor="ctr"/>
                </a:tc>
                <a:tc>
                  <a:txBody>
                    <a:bodyPr/>
                    <a:lstStyle/>
                    <a:p>
                      <a:pPr algn="ctr" fontAlgn="b"/>
                      <a:r>
                        <a:rPr lang="es-ES" sz="1050" u="none" strike="noStrike">
                          <a:effectLst/>
                        </a:rPr>
                        <a:t>10</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horas</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332.24 €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2557617403"/>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Enviar mensaje</a:t>
                      </a:r>
                      <a:endParaRPr lang="es-ES" sz="1050" b="0" i="0" u="none" strike="noStrike">
                        <a:solidFill>
                          <a:srgbClr val="000000"/>
                        </a:solidFill>
                        <a:effectLst/>
                        <a:latin typeface="Calibri" panose="020F0502020204030204" pitchFamily="34" charset="0"/>
                      </a:endParaRPr>
                    </a:p>
                  </a:txBody>
                  <a:tcPr marL="96406"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431.91 €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4198424374"/>
                  </a:ext>
                </a:extLst>
              </a:tr>
              <a:tr h="179103">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ctr"/>
                      <a:r>
                        <a:rPr lang="es-ES" sz="1050" u="none" strike="noStrike">
                          <a:effectLst/>
                        </a:rPr>
                        <a:t>01</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l" fontAlgn="b"/>
                      <a:r>
                        <a:rPr lang="es-ES" sz="1050" u="none" strike="noStrike">
                          <a:effectLst/>
                        </a:rPr>
                        <a:t>Desarrollador Junior</a:t>
                      </a:r>
                      <a:endParaRPr lang="es-ES" sz="1050" b="0" i="0" u="none" strike="noStrike">
                        <a:solidFill>
                          <a:srgbClr val="000000"/>
                        </a:solidFill>
                        <a:effectLst/>
                        <a:latin typeface="Calibri" panose="020F0502020204030204" pitchFamily="34" charset="0"/>
                      </a:endParaRPr>
                    </a:p>
                  </a:txBody>
                  <a:tcPr marL="192812" marR="8034" marT="8034" marB="0" anchor="ctr"/>
                </a:tc>
                <a:tc>
                  <a:txBody>
                    <a:bodyPr/>
                    <a:lstStyle/>
                    <a:p>
                      <a:pPr algn="ctr" fontAlgn="b"/>
                      <a:r>
                        <a:rPr lang="es-ES" sz="1050" u="none" strike="noStrike">
                          <a:effectLst/>
                        </a:rPr>
                        <a:t>13</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horas</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33.22 €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431.91 €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tc>
                  <a:txBody>
                    <a:bodyPr/>
                    <a:lstStyle/>
                    <a:p>
                      <a:pPr algn="ctr" fontAlgn="b"/>
                      <a:r>
                        <a:rPr lang="es-ES" sz="1050" u="none" strike="noStrike">
                          <a:effectLst/>
                        </a:rPr>
                        <a:t> </a:t>
                      </a:r>
                      <a:endParaRPr lang="es-ES" sz="1050" b="0" i="0" u="none" strike="noStrike">
                        <a:solidFill>
                          <a:srgbClr val="000000"/>
                        </a:solidFill>
                        <a:effectLst/>
                        <a:latin typeface="Calibri" panose="020F0502020204030204" pitchFamily="34" charset="0"/>
                      </a:endParaRPr>
                    </a:p>
                  </a:txBody>
                  <a:tcPr marL="8034" marR="8034" marT="8034" marB="0" anchor="ctr"/>
                </a:tc>
                <a:extLst>
                  <a:ext uri="{0D108BD9-81ED-4DB2-BD59-A6C34878D82A}">
                    <a16:rowId xmlns:a16="http://schemas.microsoft.com/office/drawing/2014/main" val="1192275144"/>
                  </a:ext>
                </a:extLst>
              </a:tr>
            </a:tbl>
          </a:graphicData>
        </a:graphic>
      </p:graphicFrame>
    </p:spTree>
    <p:extLst>
      <p:ext uri="{BB962C8B-B14F-4D97-AF65-F5344CB8AC3E}">
        <p14:creationId xmlns:p14="http://schemas.microsoft.com/office/powerpoint/2010/main" val="3028447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7DE766A-F499-096A-6E65-3C7227D4C7CB}"/>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0F6CE981-3818-CE39-5733-7A8BB50A94D8}"/>
              </a:ext>
            </a:extLst>
          </p:cNvPr>
          <p:cNvSpPr>
            <a:spLocks noGrp="1"/>
          </p:cNvSpPr>
          <p:nvPr>
            <p:ph type="sldNum" sz="quarter" idx="12"/>
          </p:nvPr>
        </p:nvSpPr>
        <p:spPr/>
        <p:txBody>
          <a:bodyPr/>
          <a:lstStyle/>
          <a:p>
            <a:fld id="{132FADFE-3B8F-471C-ABF0-DBC7717ECBBC}" type="slidenum">
              <a:rPr lang="es-ES" smtClean="0"/>
              <a:t>22</a:t>
            </a:fld>
            <a:endParaRPr lang="es-ES"/>
          </a:p>
        </p:txBody>
      </p:sp>
      <p:graphicFrame>
        <p:nvGraphicFramePr>
          <p:cNvPr id="3" name="Tabla 2">
            <a:extLst>
              <a:ext uri="{FF2B5EF4-FFF2-40B4-BE49-F238E27FC236}">
                <a16:creationId xmlns:a16="http://schemas.microsoft.com/office/drawing/2014/main" id="{3F083668-95F8-BBBE-EF4E-01587F5C3BDA}"/>
              </a:ext>
            </a:extLst>
          </p:cNvPr>
          <p:cNvGraphicFramePr>
            <a:graphicFrameLocks noGrp="1"/>
          </p:cNvGraphicFramePr>
          <p:nvPr>
            <p:extLst>
              <p:ext uri="{D42A27DB-BD31-4B8C-83A1-F6EECF244321}">
                <p14:modId xmlns:p14="http://schemas.microsoft.com/office/powerpoint/2010/main" val="2817600004"/>
              </p:ext>
            </p:extLst>
          </p:nvPr>
        </p:nvGraphicFramePr>
        <p:xfrm>
          <a:off x="2493818" y="5847435"/>
          <a:ext cx="7010400" cy="649604"/>
        </p:xfrm>
        <a:graphic>
          <a:graphicData uri="http://schemas.openxmlformats.org/drawingml/2006/table">
            <a:tbl>
              <a:tblPr firstRow="1" firstCol="1">
                <a:tableStyleId>{72833802-FEF1-4C79-8D5D-14CF1EAF98D9}</a:tableStyleId>
              </a:tblPr>
              <a:tblGrid>
                <a:gridCol w="1052946">
                  <a:extLst>
                    <a:ext uri="{9D8B030D-6E8A-4147-A177-3AD203B41FA5}">
                      <a16:colId xmlns:a16="http://schemas.microsoft.com/office/drawing/2014/main" val="949300515"/>
                    </a:ext>
                  </a:extLst>
                </a:gridCol>
                <a:gridCol w="699654">
                  <a:extLst>
                    <a:ext uri="{9D8B030D-6E8A-4147-A177-3AD203B41FA5}">
                      <a16:colId xmlns:a16="http://schemas.microsoft.com/office/drawing/2014/main" val="2611224898"/>
                    </a:ext>
                  </a:extLst>
                </a:gridCol>
                <a:gridCol w="876300">
                  <a:extLst>
                    <a:ext uri="{9D8B030D-6E8A-4147-A177-3AD203B41FA5}">
                      <a16:colId xmlns:a16="http://schemas.microsoft.com/office/drawing/2014/main" val="856089703"/>
                    </a:ext>
                  </a:extLst>
                </a:gridCol>
                <a:gridCol w="876300">
                  <a:extLst>
                    <a:ext uri="{9D8B030D-6E8A-4147-A177-3AD203B41FA5}">
                      <a16:colId xmlns:a16="http://schemas.microsoft.com/office/drawing/2014/main" val="4077851002"/>
                    </a:ext>
                  </a:extLst>
                </a:gridCol>
                <a:gridCol w="876300">
                  <a:extLst>
                    <a:ext uri="{9D8B030D-6E8A-4147-A177-3AD203B41FA5}">
                      <a16:colId xmlns:a16="http://schemas.microsoft.com/office/drawing/2014/main" val="2686048554"/>
                    </a:ext>
                  </a:extLst>
                </a:gridCol>
                <a:gridCol w="876300">
                  <a:extLst>
                    <a:ext uri="{9D8B030D-6E8A-4147-A177-3AD203B41FA5}">
                      <a16:colId xmlns:a16="http://schemas.microsoft.com/office/drawing/2014/main" val="336334090"/>
                    </a:ext>
                  </a:extLst>
                </a:gridCol>
                <a:gridCol w="876300">
                  <a:extLst>
                    <a:ext uri="{9D8B030D-6E8A-4147-A177-3AD203B41FA5}">
                      <a16:colId xmlns:a16="http://schemas.microsoft.com/office/drawing/2014/main" val="1603663907"/>
                    </a:ext>
                  </a:extLst>
                </a:gridCol>
                <a:gridCol w="876300">
                  <a:extLst>
                    <a:ext uri="{9D8B030D-6E8A-4147-A177-3AD203B41FA5}">
                      <a16:colId xmlns:a16="http://schemas.microsoft.com/office/drawing/2014/main" val="3270577257"/>
                    </a:ext>
                  </a:extLst>
                </a:gridCol>
              </a:tblGrid>
              <a:tr h="303983">
                <a:tc>
                  <a:txBody>
                    <a:bodyPr/>
                    <a:lstStyle/>
                    <a:p>
                      <a:pPr algn="ctr">
                        <a:lnSpc>
                          <a:spcPct val="107000"/>
                        </a:lnSpc>
                        <a:spcAft>
                          <a:spcPts val="800"/>
                        </a:spcAft>
                      </a:pPr>
                      <a:r>
                        <a:rPr lang="es-ES" sz="1400" kern="100">
                          <a:effectLst/>
                        </a:rPr>
                        <a:t>MODULO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b="1" kern="100">
                          <a:solidFill>
                            <a:schemeClr val="tx1"/>
                          </a:solidFill>
                          <a:effectLst/>
                        </a:rPr>
                        <a:t>1</a:t>
                      </a:r>
                      <a:endParaRPr lang="es-ES" sz="1400" b="1"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lnSpc>
                          <a:spcPct val="107000"/>
                        </a:lnSpc>
                        <a:spcAft>
                          <a:spcPts val="800"/>
                        </a:spcAft>
                      </a:pPr>
                      <a:r>
                        <a:rPr lang="es-ES" sz="1400" kern="100">
                          <a:effectLst/>
                        </a:rPr>
                        <a:t>2</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3</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4</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5</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b="1" kern="100">
                          <a:solidFill>
                            <a:schemeClr val="tx1"/>
                          </a:solidFill>
                          <a:effectLst/>
                        </a:rPr>
                        <a:t>6</a:t>
                      </a:r>
                      <a:endParaRPr lang="es-ES" sz="1400" b="1"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lnSpc>
                          <a:spcPct val="107000"/>
                        </a:lnSpc>
                        <a:spcAft>
                          <a:spcPts val="800"/>
                        </a:spcAft>
                      </a:pPr>
                      <a:r>
                        <a:rPr lang="es-ES" sz="1400" kern="100">
                          <a:effectLst/>
                        </a:rPr>
                        <a:t>7</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83197317"/>
                  </a:ext>
                </a:extLst>
              </a:tr>
              <a:tr h="345621">
                <a:tc>
                  <a:txBody>
                    <a:bodyPr/>
                    <a:lstStyle/>
                    <a:p>
                      <a:pPr algn="ctr">
                        <a:lnSpc>
                          <a:spcPct val="107000"/>
                        </a:lnSpc>
                        <a:spcAft>
                          <a:spcPts val="800"/>
                        </a:spcAft>
                      </a:pPr>
                      <a:r>
                        <a:rPr lang="es-ES" sz="1400" kern="100">
                          <a:effectLst/>
                        </a:rPr>
                        <a:t>PF</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b="1" kern="100">
                          <a:effectLst/>
                        </a:rPr>
                        <a:t>73,83</a:t>
                      </a:r>
                      <a:endParaRPr lang="es-ES" sz="14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lnSpc>
                          <a:spcPct val="107000"/>
                        </a:lnSpc>
                        <a:spcAft>
                          <a:spcPts val="800"/>
                        </a:spcAft>
                      </a:pPr>
                      <a:r>
                        <a:rPr lang="es-ES" sz="1400" kern="100">
                          <a:effectLst/>
                        </a:rPr>
                        <a:t>62,06</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42,3</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41,85</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35</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b="1" kern="100">
                          <a:effectLst/>
                        </a:rPr>
                        <a:t>32,76</a:t>
                      </a:r>
                      <a:endParaRPr lang="es-ES" sz="14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algn="ctr">
                        <a:lnSpc>
                          <a:spcPct val="107000"/>
                        </a:lnSpc>
                        <a:spcAft>
                          <a:spcPts val="800"/>
                        </a:spcAft>
                      </a:pPr>
                      <a:r>
                        <a:rPr lang="es-ES" sz="1400" kern="100">
                          <a:effectLst/>
                        </a:rPr>
                        <a:t>45,5</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36539892"/>
                  </a:ext>
                </a:extLst>
              </a:tr>
            </a:tbl>
          </a:graphicData>
        </a:graphic>
      </p:graphicFrame>
      <mc:AlternateContent xmlns:mc="http://schemas.openxmlformats.org/markup-compatibility/2006" xmlns:a14="http://schemas.microsoft.com/office/drawing/2010/main">
        <mc:Choice Requires="a14">
          <p:graphicFrame>
            <p:nvGraphicFramePr>
              <p:cNvPr id="23" name="Tabla 22">
                <a:extLst>
                  <a:ext uri="{FF2B5EF4-FFF2-40B4-BE49-F238E27FC236}">
                    <a16:creationId xmlns:a16="http://schemas.microsoft.com/office/drawing/2014/main" id="{20780B2A-CCB0-087D-438F-12CF672D25F1}"/>
                  </a:ext>
                </a:extLst>
              </p:cNvPr>
              <p:cNvGraphicFramePr>
                <a:graphicFrameLocks noGrp="1"/>
              </p:cNvGraphicFramePr>
              <p:nvPr>
                <p:extLst>
                  <p:ext uri="{D42A27DB-BD31-4B8C-83A1-F6EECF244321}">
                    <p14:modId xmlns:p14="http://schemas.microsoft.com/office/powerpoint/2010/main" val="1011463497"/>
                  </p:ext>
                </p:extLst>
              </p:nvPr>
            </p:nvGraphicFramePr>
            <p:xfrm>
              <a:off x="2493818" y="1554355"/>
              <a:ext cx="7010398" cy="4116422"/>
            </p:xfrm>
            <a:graphic>
              <a:graphicData uri="http://schemas.openxmlformats.org/drawingml/2006/table">
                <a:tbl>
                  <a:tblPr firstRow="1" bandRow="1">
                    <a:tableStyleId>{72833802-FEF1-4C79-8D5D-14CF1EAF98D9}</a:tableStyleId>
                  </a:tblPr>
                  <a:tblGrid>
                    <a:gridCol w="1302327">
                      <a:extLst>
                        <a:ext uri="{9D8B030D-6E8A-4147-A177-3AD203B41FA5}">
                          <a16:colId xmlns:a16="http://schemas.microsoft.com/office/drawing/2014/main" val="1804958456"/>
                        </a:ext>
                      </a:extLst>
                    </a:gridCol>
                    <a:gridCol w="3520258">
                      <a:extLst>
                        <a:ext uri="{9D8B030D-6E8A-4147-A177-3AD203B41FA5}">
                          <a16:colId xmlns:a16="http://schemas.microsoft.com/office/drawing/2014/main" val="3267570574"/>
                        </a:ext>
                      </a:extLst>
                    </a:gridCol>
                    <a:gridCol w="991299">
                      <a:extLst>
                        <a:ext uri="{9D8B030D-6E8A-4147-A177-3AD203B41FA5}">
                          <a16:colId xmlns:a16="http://schemas.microsoft.com/office/drawing/2014/main" val="1983137768"/>
                        </a:ext>
                      </a:extLst>
                    </a:gridCol>
                    <a:gridCol w="1196514">
                      <a:extLst>
                        <a:ext uri="{9D8B030D-6E8A-4147-A177-3AD203B41FA5}">
                          <a16:colId xmlns:a16="http://schemas.microsoft.com/office/drawing/2014/main" val="3160495644"/>
                        </a:ext>
                      </a:extLst>
                    </a:gridCol>
                  </a:tblGrid>
                  <a:tr h="398548">
                    <a:tc>
                      <a:txBody>
                        <a:bodyPr/>
                        <a:lstStyle/>
                        <a:p>
                          <a:pPr algn="ctr"/>
                          <a:r>
                            <a:rPr lang="es-ES" sz="1200"/>
                            <a:t>Módulo</a:t>
                          </a:r>
                        </a:p>
                      </a:txBody>
                      <a:tcPr anchor="ctr"/>
                    </a:tc>
                    <a:tc>
                      <a:txBody>
                        <a:bodyPr/>
                        <a:lstStyle/>
                        <a:p>
                          <a:pPr algn="ctr"/>
                          <a:r>
                            <a:rPr lang="es-ES" sz="1100"/>
                            <a:t>Variable</a:t>
                          </a:r>
                        </a:p>
                      </a:txBody>
                      <a:tcPr anchor="ctr"/>
                    </a:tc>
                    <a:tc>
                      <a:txBody>
                        <a:bodyPr/>
                        <a:lstStyle/>
                        <a:p>
                          <a:pPr algn="ctr"/>
                          <a:r>
                            <a:rPr lang="es-ES" sz="1100"/>
                            <a:t>Valor</a:t>
                          </a:r>
                        </a:p>
                      </a:txBody>
                      <a:tcPr anchor="ctr"/>
                    </a:tc>
                    <a:tc>
                      <a:txBody>
                        <a:bodyPr/>
                        <a:lstStyle/>
                        <a:p>
                          <a:pPr algn="ctr"/>
                          <a:r>
                            <a:rPr lang="es-ES" sz="1200"/>
                            <a:t>PF</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800" i="1" smtClean="0">
                                    <a:latin typeface="Cambria Math" panose="02040503050406030204" pitchFamily="18" charset="0"/>
                                  </a:rPr>
                                  <m:t>𝑃𝐹</m:t>
                                </m:r>
                                <m:r>
                                  <a:rPr lang="es-ES" sz="800" i="0">
                                    <a:latin typeface="Cambria Math" panose="02040503050406030204" pitchFamily="18" charset="0"/>
                                  </a:rPr>
                                  <m:t>=</m:t>
                                </m:r>
                                <m:r>
                                  <a:rPr lang="es-ES" sz="800" i="1">
                                    <a:latin typeface="Cambria Math" panose="02040503050406030204" pitchFamily="18" charset="0"/>
                                  </a:rPr>
                                  <m:t>𝐶𝐹</m:t>
                                </m:r>
                                <m:r>
                                  <a:rPr lang="es-ES" sz="800" i="0">
                                    <a:latin typeface="Cambria Math" panose="02040503050406030204" pitchFamily="18" charset="0"/>
                                  </a:rPr>
                                  <m:t>∗</m:t>
                                </m:r>
                                <m:sSub>
                                  <m:sSubPr>
                                    <m:ctrlPr>
                                      <a:rPr lang="es-ES" sz="800" i="1">
                                        <a:solidFill>
                                          <a:srgbClr val="836967"/>
                                        </a:solidFill>
                                        <a:latin typeface="Cambria Math" panose="02040503050406030204" pitchFamily="18" charset="0"/>
                                      </a:rPr>
                                    </m:ctrlPr>
                                  </m:sSubPr>
                                  <m:e>
                                    <m:r>
                                      <a:rPr lang="es-ES" sz="800" i="1">
                                        <a:latin typeface="Cambria Math" panose="02040503050406030204" pitchFamily="18" charset="0"/>
                                      </a:rPr>
                                      <m:t>𝐶</m:t>
                                    </m:r>
                                  </m:e>
                                  <m:sub>
                                    <m:r>
                                      <a:rPr lang="es-ES" sz="800" i="1">
                                        <a:latin typeface="Cambria Math" panose="02040503050406030204" pitchFamily="18" charset="0"/>
                                      </a:rPr>
                                      <m:t>𝑘</m:t>
                                    </m:r>
                                  </m:sub>
                                </m:sSub>
                              </m:oMath>
                            </m:oMathPara>
                          </a14:m>
                          <a:endParaRPr lang="es-ES"/>
                        </a:p>
                      </a:txBody>
                      <a:tcPr anchor="ctr"/>
                    </a:tc>
                    <a:extLst>
                      <a:ext uri="{0D108BD9-81ED-4DB2-BD59-A6C34878D82A}">
                        <a16:rowId xmlns:a16="http://schemas.microsoft.com/office/drawing/2014/main" val="1916722953"/>
                      </a:ext>
                    </a:extLst>
                  </a:tr>
                  <a:tr h="611564">
                    <a:tc rowSpan="3">
                      <a:txBody>
                        <a:bodyPr/>
                        <a:lstStyle/>
                        <a:p>
                          <a:pPr algn="ctr"/>
                          <a:r>
                            <a:rPr lang="es-ES" sz="1200"/>
                            <a:t>1.</a:t>
                          </a:r>
                        </a:p>
                        <a:p>
                          <a:pPr algn="ctr"/>
                          <a:r>
                            <a:rPr lang="es-ES" sz="1200"/>
                            <a:t>Gestión de usuarios</a:t>
                          </a:r>
                        </a:p>
                      </a:txBody>
                      <a:tcPr anchor="ctr">
                        <a:solidFill>
                          <a:schemeClr val="accent2">
                            <a:lumMod val="20000"/>
                            <a:lumOff val="80000"/>
                          </a:schemeClr>
                        </a:solidFill>
                      </a:tcPr>
                    </a:tc>
                    <a:tc>
                      <a:txBody>
                        <a:bodyPr/>
                        <a:lstStyle/>
                        <a:p>
                          <a:pPr algn="ctr"/>
                          <a:r>
                            <a:rPr lang="es-ES" sz="1200"/>
                            <a:t>CF (Contador Función)</a:t>
                          </a:r>
                        </a:p>
                        <a:p>
                          <a:pPr algn="ctr"/>
                          <a14:m>
                            <m:oMathPara xmlns:m="http://schemas.openxmlformats.org/officeDocument/2006/math">
                              <m:oMathParaPr>
                                <m:jc m:val="centerGroup"/>
                              </m:oMathParaPr>
                              <m:oMath xmlns:m="http://schemas.openxmlformats.org/officeDocument/2006/math">
                                <m:r>
                                  <a:rPr lang="es-ES" sz="1200" i="1" smtClean="0">
                                    <a:latin typeface="Cambria Math" panose="02040503050406030204" pitchFamily="18" charset="0"/>
                                  </a:rPr>
                                  <m:t>𝐶𝐹</m:t>
                                </m:r>
                                <m:r>
                                  <a:rPr lang="es-ES" sz="1200" i="0">
                                    <a:latin typeface="Cambria Math" panose="02040503050406030204" pitchFamily="18" charset="0"/>
                                  </a:rPr>
                                  <m:t>=</m:t>
                                </m:r>
                                <m:nary>
                                  <m:naryPr>
                                    <m:chr m:val="∑"/>
                                    <m:limLoc m:val="undOvr"/>
                                    <m:ctrlPr>
                                      <a:rPr lang="es-ES" sz="1200" i="1">
                                        <a:latin typeface="Cambria Math" panose="02040503050406030204" pitchFamily="18" charset="0"/>
                                      </a:rPr>
                                    </m:ctrlPr>
                                  </m:naryPr>
                                  <m:sub>
                                    <m:r>
                                      <a:rPr lang="es-ES" sz="1200" i="1">
                                        <a:latin typeface="Cambria Math" panose="02040503050406030204" pitchFamily="18" charset="0"/>
                                      </a:rPr>
                                      <m:t>𝑖</m:t>
                                    </m:r>
                                    <m:r>
                                      <a:rPr lang="es-ES" sz="1200" i="0">
                                        <a:latin typeface="Cambria Math" panose="02040503050406030204" pitchFamily="18" charset="0"/>
                                      </a:rPr>
                                      <m:t>=1</m:t>
                                    </m:r>
                                  </m:sub>
                                  <m:sup>
                                    <m:r>
                                      <a:rPr lang="es-ES" sz="1200" i="0">
                                        <a:latin typeface="Cambria Math" panose="02040503050406030204" pitchFamily="18" charset="0"/>
                                      </a:rPr>
                                      <m:t>5</m:t>
                                    </m:r>
                                  </m:sup>
                                  <m:e>
                                    <m:nary>
                                      <m:naryPr>
                                        <m:chr m:val="∑"/>
                                        <m:limLoc m:val="undOvr"/>
                                        <m:ctrlPr>
                                          <a:rPr lang="es-ES" sz="1200" i="1">
                                            <a:latin typeface="Cambria Math" panose="02040503050406030204" pitchFamily="18" charset="0"/>
                                          </a:rPr>
                                        </m:ctrlPr>
                                      </m:naryPr>
                                      <m:sub>
                                        <m:r>
                                          <a:rPr lang="es-ES" sz="1200" i="1">
                                            <a:latin typeface="Cambria Math" panose="02040503050406030204" pitchFamily="18" charset="0"/>
                                          </a:rPr>
                                          <m:t>𝑗</m:t>
                                        </m:r>
                                        <m:r>
                                          <a:rPr lang="es-ES" sz="1200" i="0">
                                            <a:latin typeface="Cambria Math" panose="02040503050406030204" pitchFamily="18" charset="0"/>
                                          </a:rPr>
                                          <m:t>=1</m:t>
                                        </m:r>
                                      </m:sub>
                                      <m:sup>
                                        <m:r>
                                          <a:rPr lang="es-ES" sz="1200" i="0">
                                            <a:latin typeface="Cambria Math" panose="02040503050406030204" pitchFamily="18" charset="0"/>
                                          </a:rPr>
                                          <m:t>3</m:t>
                                        </m:r>
                                      </m:sup>
                                      <m:e>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𝑤</m:t>
                                            </m:r>
                                          </m:e>
                                          <m:sub>
                                            <m:r>
                                              <a:rPr lang="es-ES" sz="1200" i="1">
                                                <a:latin typeface="Cambria Math" panose="02040503050406030204" pitchFamily="18" charset="0"/>
                                              </a:rPr>
                                              <m:t>𝑖𝑗</m:t>
                                            </m:r>
                                          </m:sub>
                                        </m:sSub>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𝑥</m:t>
                                            </m:r>
                                          </m:e>
                                          <m:sub>
                                            <m:r>
                                              <a:rPr lang="es-ES" sz="1200" i="1">
                                                <a:latin typeface="Cambria Math" panose="02040503050406030204" pitchFamily="18" charset="0"/>
                                              </a:rPr>
                                              <m:t>𝑖𝑗</m:t>
                                            </m:r>
                                          </m:sub>
                                        </m:sSub>
                                      </m:e>
                                    </m:nary>
                                  </m:e>
                                </m:nary>
                              </m:oMath>
                            </m:oMathPara>
                          </a14:m>
                          <a:endParaRPr lang="es-ES" sz="1200"/>
                        </a:p>
                      </a:txBody>
                      <a:tcPr anchor="ctr"/>
                    </a:tc>
                    <a:tc>
                      <a:txBody>
                        <a:bodyPr/>
                        <a:lstStyle/>
                        <a:p>
                          <a:pPr algn="ctr">
                            <a:lnSpc>
                              <a:spcPct val="107000"/>
                            </a:lnSpc>
                            <a:spcAft>
                              <a:spcPts val="800"/>
                            </a:spcAft>
                          </a:pPr>
                          <a:r>
                            <a:rPr lang="es-ES" sz="1200" kern="100">
                              <a:effectLst/>
                            </a:rPr>
                            <a:t>69</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3">
                      <a:txBody>
                        <a:bodyPr/>
                        <a:lstStyle/>
                        <a:p>
                          <a:pPr algn="ctr"/>
                          <a:r>
                            <a:rPr lang="es-ES" sz="1200"/>
                            <a:t>73,83</a:t>
                          </a:r>
                        </a:p>
                      </a:txBody>
                      <a:tcPr anchor="ctr">
                        <a:solidFill>
                          <a:schemeClr val="accent2">
                            <a:lumMod val="20000"/>
                            <a:lumOff val="80000"/>
                          </a:schemeClr>
                        </a:solidFill>
                      </a:tcPr>
                    </a:tc>
                    <a:extLst>
                      <a:ext uri="{0D108BD9-81ED-4DB2-BD59-A6C34878D82A}">
                        <a16:rowId xmlns:a16="http://schemas.microsoft.com/office/drawing/2014/main" val="1596212232"/>
                      </a:ext>
                    </a:extLst>
                  </a:tr>
                  <a:tr h="298911">
                    <a:tc vMerge="1">
                      <a:txBody>
                        <a:bodyPr/>
                        <a:lstStyle/>
                        <a:p>
                          <a:endParaRPr lang="es-E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kern="100">
                              <a:effectLst/>
                            </a:rPr>
                            <a:t>Σ factores de ajuste</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algn="ctr">
                            <a:lnSpc>
                              <a:spcPct val="107000"/>
                            </a:lnSpc>
                            <a:spcAft>
                              <a:spcPts val="800"/>
                            </a:spcAft>
                          </a:pPr>
                          <a:r>
                            <a:rPr lang="es-ES" sz="1200" kern="100">
                              <a:effectLst/>
                            </a:rPr>
                            <a:t>42</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endParaRPr lang="es-ES"/>
                        </a:p>
                      </a:txBody>
                      <a:tcPr/>
                    </a:tc>
                    <a:extLst>
                      <a:ext uri="{0D108BD9-81ED-4DB2-BD59-A6C34878D82A}">
                        <a16:rowId xmlns:a16="http://schemas.microsoft.com/office/drawing/2014/main" val="2643368661"/>
                      </a:ext>
                    </a:extLst>
                  </a:tr>
                  <a:tr h="553418">
                    <a:tc vMerge="1">
                      <a:txBody>
                        <a:bodyPr/>
                        <a:lstStyle/>
                        <a:p>
                          <a:endParaRPr lang="es-E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kern="100">
                              <a:effectLst/>
                            </a:rPr>
                            <a:t>C</a:t>
                          </a:r>
                          <a:r>
                            <a:rPr lang="es-ES" sz="1200" kern="100" baseline="-25000" err="1">
                              <a:effectLst/>
                            </a:rPr>
                            <a:t>k</a:t>
                          </a:r>
                          <a:endParaRPr lang="es-ES" sz="1200" kern="100" baseline="-2500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200" i="1" smtClean="0">
                                        <a:solidFill>
                                          <a:srgbClr val="836967"/>
                                        </a:solidFill>
                                        <a:latin typeface="Cambria Math" panose="02040503050406030204" pitchFamily="18" charset="0"/>
                                      </a:rPr>
                                    </m:ctrlPr>
                                  </m:sSubPr>
                                  <m:e>
                                    <m:r>
                                      <a:rPr lang="es-ES" sz="1200" i="1">
                                        <a:latin typeface="Cambria Math" panose="02040503050406030204" pitchFamily="18" charset="0"/>
                                      </a:rPr>
                                      <m:t>𝐶</m:t>
                                    </m:r>
                                  </m:e>
                                  <m:sub>
                                    <m:r>
                                      <a:rPr lang="es-ES" sz="1200" i="1">
                                        <a:latin typeface="Cambria Math" panose="02040503050406030204" pitchFamily="18" charset="0"/>
                                      </a:rPr>
                                      <m:t>𝑘</m:t>
                                    </m:r>
                                  </m:sub>
                                </m:sSub>
                                <m:r>
                                  <a:rPr lang="es-ES" sz="1200" i="0">
                                    <a:latin typeface="Cambria Math" panose="02040503050406030204" pitchFamily="18" charset="0"/>
                                  </a:rPr>
                                  <m:t>=0,65+0,01∗ </m:t>
                                </m:r>
                                <m:nary>
                                  <m:naryPr>
                                    <m:chr m:val="∑"/>
                                    <m:subHide m:val="on"/>
                                    <m:supHide m:val="on"/>
                                    <m:ctrlPr>
                                      <a:rPr lang="es-ES" sz="1200" i="1">
                                        <a:latin typeface="Cambria Math" panose="02040503050406030204" pitchFamily="18" charset="0"/>
                                      </a:rPr>
                                    </m:ctrlPr>
                                  </m:naryPr>
                                  <m:sub/>
                                  <m:sup/>
                                  <m:e>
                                    <m:r>
                                      <a:rPr lang="es-ES" sz="1200" i="1">
                                        <a:latin typeface="Cambria Math" panose="02040503050406030204" pitchFamily="18" charset="0"/>
                                      </a:rPr>
                                      <m:t>𝑓𝑎𝑐𝑡𝑜𝑟𝑒𝑠</m:t>
                                    </m:r>
                                    <m:r>
                                      <a:rPr lang="es-ES" sz="1200" i="0">
                                        <a:latin typeface="Cambria Math" panose="02040503050406030204" pitchFamily="18" charset="0"/>
                                      </a:rPr>
                                      <m:t> </m:t>
                                    </m:r>
                                    <m:r>
                                      <a:rPr lang="es-ES" sz="1200" i="1">
                                        <a:latin typeface="Cambria Math" panose="02040503050406030204" pitchFamily="18" charset="0"/>
                                      </a:rPr>
                                      <m:t>𝑑𝑒</m:t>
                                    </m:r>
                                    <m:r>
                                      <a:rPr lang="es-ES" sz="1200" i="0">
                                        <a:latin typeface="Cambria Math" panose="02040503050406030204" pitchFamily="18" charset="0"/>
                                      </a:rPr>
                                      <m:t> </m:t>
                                    </m:r>
                                    <m:r>
                                      <a:rPr lang="es-ES" sz="1200" i="1">
                                        <a:latin typeface="Cambria Math" panose="02040503050406030204" pitchFamily="18" charset="0"/>
                                      </a:rPr>
                                      <m:t>𝑎𝑗𝑢𝑠𝑡𝑒</m:t>
                                    </m:r>
                                  </m:e>
                                </m:nary>
                              </m:oMath>
                            </m:oMathPara>
                          </a14:m>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algn="ctr">
                            <a:lnSpc>
                              <a:spcPct val="107000"/>
                            </a:lnSpc>
                            <a:spcAft>
                              <a:spcPts val="800"/>
                            </a:spcAft>
                          </a:pPr>
                          <a:r>
                            <a:rPr lang="es-ES" sz="1200" kern="100">
                              <a:effectLst/>
                            </a:rPr>
                            <a:t>1,07</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endParaRPr lang="es-ES"/>
                        </a:p>
                      </a:txBody>
                      <a:tcPr/>
                    </a:tc>
                    <a:extLst>
                      <a:ext uri="{0D108BD9-81ED-4DB2-BD59-A6C34878D82A}">
                        <a16:rowId xmlns:a16="http://schemas.microsoft.com/office/drawing/2014/main" val="1164095523"/>
                      </a:ext>
                    </a:extLst>
                  </a:tr>
                  <a:tr h="611564">
                    <a:tc rowSpan="3">
                      <a:txBody>
                        <a:bodyPr/>
                        <a:lstStyle/>
                        <a:p>
                          <a:pPr algn="ctr"/>
                          <a:r>
                            <a:rPr lang="es-ES" sz="1200"/>
                            <a:t>6. </a:t>
                          </a:r>
                        </a:p>
                        <a:p>
                          <a:pPr algn="ctr"/>
                          <a:r>
                            <a:rPr lang="es-ES" sz="1200"/>
                            <a:t>Dashboard de seguimiento</a:t>
                          </a:r>
                        </a:p>
                      </a:txBody>
                      <a:tcPr anchor="ctr">
                        <a:solidFill>
                          <a:schemeClr val="accent2">
                            <a:lumMod val="20000"/>
                            <a:lumOff val="80000"/>
                          </a:schemeClr>
                        </a:solidFill>
                      </a:tcPr>
                    </a:tc>
                    <a:tc>
                      <a:txBody>
                        <a:bodyPr/>
                        <a:lstStyle/>
                        <a:p>
                          <a:pPr algn="ctr"/>
                          <a:r>
                            <a:rPr lang="es-ES" sz="1200"/>
                            <a:t>CF (Contador Función)</a:t>
                          </a:r>
                        </a:p>
                        <a:p>
                          <a:pPr algn="ctr"/>
                          <a14:m>
                            <m:oMathPara xmlns:m="http://schemas.openxmlformats.org/officeDocument/2006/math">
                              <m:oMathParaPr>
                                <m:jc m:val="centerGroup"/>
                              </m:oMathParaPr>
                              <m:oMath xmlns:m="http://schemas.openxmlformats.org/officeDocument/2006/math">
                                <m:r>
                                  <a:rPr lang="es-ES" sz="1200" i="1" smtClean="0">
                                    <a:latin typeface="Cambria Math" panose="02040503050406030204" pitchFamily="18" charset="0"/>
                                  </a:rPr>
                                  <m:t>𝐶𝐹</m:t>
                                </m:r>
                                <m:r>
                                  <a:rPr lang="es-ES" sz="1200" i="0">
                                    <a:latin typeface="Cambria Math" panose="02040503050406030204" pitchFamily="18" charset="0"/>
                                  </a:rPr>
                                  <m:t>=</m:t>
                                </m:r>
                                <m:nary>
                                  <m:naryPr>
                                    <m:chr m:val="∑"/>
                                    <m:limLoc m:val="undOvr"/>
                                    <m:ctrlPr>
                                      <a:rPr lang="es-ES" sz="1200" i="1">
                                        <a:latin typeface="Cambria Math" panose="02040503050406030204" pitchFamily="18" charset="0"/>
                                      </a:rPr>
                                    </m:ctrlPr>
                                  </m:naryPr>
                                  <m:sub>
                                    <m:r>
                                      <a:rPr lang="es-ES" sz="1200" i="1">
                                        <a:latin typeface="Cambria Math" panose="02040503050406030204" pitchFamily="18" charset="0"/>
                                      </a:rPr>
                                      <m:t>𝑖</m:t>
                                    </m:r>
                                    <m:r>
                                      <a:rPr lang="es-ES" sz="1200" i="0">
                                        <a:latin typeface="Cambria Math" panose="02040503050406030204" pitchFamily="18" charset="0"/>
                                      </a:rPr>
                                      <m:t>=1</m:t>
                                    </m:r>
                                  </m:sub>
                                  <m:sup>
                                    <m:r>
                                      <a:rPr lang="es-ES" sz="1200" i="0">
                                        <a:latin typeface="Cambria Math" panose="02040503050406030204" pitchFamily="18" charset="0"/>
                                      </a:rPr>
                                      <m:t>5</m:t>
                                    </m:r>
                                  </m:sup>
                                  <m:e>
                                    <m:nary>
                                      <m:naryPr>
                                        <m:chr m:val="∑"/>
                                        <m:limLoc m:val="undOvr"/>
                                        <m:ctrlPr>
                                          <a:rPr lang="es-ES" sz="1200" i="1">
                                            <a:latin typeface="Cambria Math" panose="02040503050406030204" pitchFamily="18" charset="0"/>
                                          </a:rPr>
                                        </m:ctrlPr>
                                      </m:naryPr>
                                      <m:sub>
                                        <m:r>
                                          <a:rPr lang="es-ES" sz="1200" i="1">
                                            <a:latin typeface="Cambria Math" panose="02040503050406030204" pitchFamily="18" charset="0"/>
                                          </a:rPr>
                                          <m:t>𝑗</m:t>
                                        </m:r>
                                        <m:r>
                                          <a:rPr lang="es-ES" sz="1200" i="0">
                                            <a:latin typeface="Cambria Math" panose="02040503050406030204" pitchFamily="18" charset="0"/>
                                          </a:rPr>
                                          <m:t>=1</m:t>
                                        </m:r>
                                      </m:sub>
                                      <m:sup>
                                        <m:r>
                                          <a:rPr lang="es-ES" sz="1200" i="0">
                                            <a:latin typeface="Cambria Math" panose="02040503050406030204" pitchFamily="18" charset="0"/>
                                          </a:rPr>
                                          <m:t>3</m:t>
                                        </m:r>
                                      </m:sup>
                                      <m:e>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𝑤</m:t>
                                            </m:r>
                                          </m:e>
                                          <m:sub>
                                            <m:r>
                                              <a:rPr lang="es-ES" sz="1200" i="1">
                                                <a:latin typeface="Cambria Math" panose="02040503050406030204" pitchFamily="18" charset="0"/>
                                              </a:rPr>
                                              <m:t>𝑖𝑗</m:t>
                                            </m:r>
                                          </m:sub>
                                        </m:sSub>
                                        <m:sSub>
                                          <m:sSubPr>
                                            <m:ctrlPr>
                                              <a:rPr lang="es-ES" sz="1200" i="1">
                                                <a:solidFill>
                                                  <a:srgbClr val="836967"/>
                                                </a:solidFill>
                                                <a:latin typeface="Cambria Math" panose="02040503050406030204" pitchFamily="18" charset="0"/>
                                              </a:rPr>
                                            </m:ctrlPr>
                                          </m:sSubPr>
                                          <m:e>
                                            <m:r>
                                              <a:rPr lang="es-ES" sz="1200" i="1">
                                                <a:latin typeface="Cambria Math" panose="02040503050406030204" pitchFamily="18" charset="0"/>
                                              </a:rPr>
                                              <m:t>𝑥</m:t>
                                            </m:r>
                                          </m:e>
                                          <m:sub>
                                            <m:r>
                                              <a:rPr lang="es-ES" sz="1200" i="1">
                                                <a:latin typeface="Cambria Math" panose="02040503050406030204" pitchFamily="18" charset="0"/>
                                              </a:rPr>
                                              <m:t>𝑖𝑗</m:t>
                                            </m:r>
                                          </m:sub>
                                        </m:sSub>
                                      </m:e>
                                    </m:nary>
                                  </m:e>
                                </m:nary>
                              </m:oMath>
                            </m:oMathPara>
                          </a14:m>
                          <a:endParaRPr lang="es-ES" sz="1200"/>
                        </a:p>
                      </a:txBody>
                      <a:tcPr anchor="ctr"/>
                    </a:tc>
                    <a:tc>
                      <a:txBody>
                        <a:bodyPr/>
                        <a:lstStyle/>
                        <a:p>
                          <a:pPr algn="ctr">
                            <a:lnSpc>
                              <a:spcPct val="107000"/>
                            </a:lnSpc>
                            <a:spcAft>
                              <a:spcPts val="800"/>
                            </a:spcAft>
                          </a:pPr>
                          <a:r>
                            <a:rPr lang="es-ES" sz="1200" kern="100">
                              <a:effectLst/>
                            </a:rPr>
                            <a:t>39</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kern="100">
                              <a:effectLst/>
                            </a:rPr>
                            <a:t>32,76</a:t>
                          </a:r>
                        </a:p>
                        <a:p>
                          <a:pPr algn="ctr"/>
                          <a:endParaRPr lang="es-ES" sz="1200"/>
                        </a:p>
                      </a:txBody>
                      <a:tcPr anchor="ctr">
                        <a:solidFill>
                          <a:schemeClr val="accent2">
                            <a:lumMod val="20000"/>
                            <a:lumOff val="80000"/>
                          </a:schemeClr>
                        </a:solidFill>
                      </a:tcPr>
                    </a:tc>
                    <a:extLst>
                      <a:ext uri="{0D108BD9-81ED-4DB2-BD59-A6C34878D82A}">
                        <a16:rowId xmlns:a16="http://schemas.microsoft.com/office/drawing/2014/main" val="3124261256"/>
                      </a:ext>
                    </a:extLst>
                  </a:tr>
                  <a:tr h="298911">
                    <a:tc vMerge="1">
                      <a:txBody>
                        <a:bodyPr/>
                        <a:lstStyle/>
                        <a:p>
                          <a:endParaRPr lang="es-E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kern="100">
                              <a:effectLst/>
                            </a:rPr>
                            <a:t>Σ factores de ajuste</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algn="ctr">
                            <a:lnSpc>
                              <a:spcPct val="107000"/>
                            </a:lnSpc>
                            <a:spcAft>
                              <a:spcPts val="800"/>
                            </a:spcAft>
                          </a:pPr>
                          <a:r>
                            <a:rPr lang="es-ES" sz="1200" kern="100">
                              <a:effectLst/>
                            </a:rPr>
                            <a:t>19</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endParaRPr lang="es-ES"/>
                        </a:p>
                      </a:txBody>
                      <a:tcPr/>
                    </a:tc>
                    <a:extLst>
                      <a:ext uri="{0D108BD9-81ED-4DB2-BD59-A6C34878D82A}">
                        <a16:rowId xmlns:a16="http://schemas.microsoft.com/office/drawing/2014/main" val="4004948624"/>
                      </a:ext>
                    </a:extLst>
                  </a:tr>
                  <a:tr h="764455">
                    <a:tc vMerge="1">
                      <a:txBody>
                        <a:bodyPr/>
                        <a:lstStyle/>
                        <a:p>
                          <a:endParaRPr lang="es-E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00" cap="none" spc="0" normalizeH="0" baseline="0" noProof="0">
                              <a:ln>
                                <a:noFill/>
                              </a:ln>
                              <a:solidFill>
                                <a:prstClr val="black"/>
                              </a:solidFill>
                              <a:effectLst/>
                              <a:uLnTx/>
                              <a:uFillTx/>
                              <a:latin typeface="+mn-lt"/>
                              <a:ea typeface="+mn-ea"/>
                              <a:cs typeface="+mn-cs"/>
                            </a:rPr>
                            <a:t>C</a:t>
                          </a:r>
                          <a:r>
                            <a:rPr kumimoji="0" lang="es-ES" sz="1200" b="0" i="0" u="none" strike="noStrike" kern="100" cap="none" spc="0" normalizeH="0" baseline="-25000" noProof="0" err="1">
                              <a:ln>
                                <a:noFill/>
                              </a:ln>
                              <a:solidFill>
                                <a:prstClr val="black"/>
                              </a:solidFill>
                              <a:effectLst/>
                              <a:uLnTx/>
                              <a:uFillTx/>
                              <a:latin typeface="+mn-lt"/>
                              <a:ea typeface="+mn-ea"/>
                              <a:cs typeface="+mn-cs"/>
                            </a:rPr>
                            <a:t>k</a:t>
                          </a:r>
                          <a:endParaRPr kumimoji="0" lang="es-ES" sz="1200" b="0" i="0" u="none" strike="noStrike" kern="100" cap="none" spc="0" normalizeH="0" baseline="-25000" noProof="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s-ES" sz="1200" b="0" i="1" u="none" strike="noStrike" kern="1200" cap="none" spc="0" normalizeH="0" baseline="0" noProof="0" smtClean="0">
                                        <a:ln>
                                          <a:noFill/>
                                        </a:ln>
                                        <a:solidFill>
                                          <a:srgbClr val="836967"/>
                                        </a:solidFill>
                                        <a:effectLst/>
                                        <a:uLnTx/>
                                        <a:uFillTx/>
                                        <a:latin typeface="Cambria Math" panose="02040503050406030204" pitchFamily="18" charset="0"/>
                                        <a:ea typeface="+mn-ea"/>
                                        <a:cs typeface="+mn-cs"/>
                                      </a:rPr>
                                    </m:ctrlPr>
                                  </m:sSubPr>
                                  <m:e>
                                    <m:r>
                                      <a:rPr kumimoji="0" lang="es-E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m:t>
                                    </m:r>
                                  </m:e>
                                  <m:sub>
                                    <m:r>
                                      <a:rPr kumimoji="0" lang="es-E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es-E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=0,65+0,01∗ </m:t>
                                </m:r>
                                <m:nary>
                                  <m:naryPr>
                                    <m:chr m:val="∑"/>
                                    <m:subHide m:val="on"/>
                                    <m:supHide m:val="on"/>
                                    <m:ctrlPr>
                                      <a:rPr kumimoji="0" lang="es-E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sup/>
                                  <m:e>
                                    <m:r>
                                      <a:rPr kumimoji="0" lang="es-E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𝑓𝑎𝑐𝑡𝑜𝑟𝑒𝑠</m:t>
                                    </m:r>
                                    <m:r>
                                      <a:rPr kumimoji="0" lang="es-E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s-E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𝑑𝑒</m:t>
                                    </m:r>
                                    <m:r>
                                      <a:rPr kumimoji="0" lang="es-E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s-E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𝑎𝑗𝑢𝑠𝑡𝑒</m:t>
                                    </m:r>
                                  </m:e>
                                </m:nary>
                              </m:oMath>
                            </m:oMathPara>
                          </a14:m>
                          <a:endParaRPr kumimoji="0" lang="es-ES" sz="1200" b="0" i="0" u="none" strike="noStrike" kern="1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algn="ctr">
                            <a:lnSpc>
                              <a:spcPct val="107000"/>
                            </a:lnSpc>
                            <a:spcAft>
                              <a:spcPts val="800"/>
                            </a:spcAft>
                          </a:pPr>
                          <a:r>
                            <a:rPr lang="es-ES" sz="1200" kern="100">
                              <a:effectLst/>
                            </a:rPr>
                            <a:t>0,84</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endParaRPr lang="es-ES"/>
                        </a:p>
                      </a:txBody>
                      <a:tcPr/>
                    </a:tc>
                    <a:extLst>
                      <a:ext uri="{0D108BD9-81ED-4DB2-BD59-A6C34878D82A}">
                        <a16:rowId xmlns:a16="http://schemas.microsoft.com/office/drawing/2014/main" val="2378433539"/>
                      </a:ext>
                    </a:extLst>
                  </a:tr>
                </a:tbl>
              </a:graphicData>
            </a:graphic>
          </p:graphicFrame>
        </mc:Choice>
        <mc:Fallback xmlns="">
          <p:graphicFrame>
            <p:nvGraphicFramePr>
              <p:cNvPr id="23" name="Tabla 22">
                <a:extLst>
                  <a:ext uri="{FF2B5EF4-FFF2-40B4-BE49-F238E27FC236}">
                    <a16:creationId xmlns:a16="http://schemas.microsoft.com/office/drawing/2014/main" id="{20780B2A-CCB0-087D-438F-12CF672D25F1}"/>
                  </a:ext>
                </a:extLst>
              </p:cNvPr>
              <p:cNvGraphicFramePr>
                <a:graphicFrameLocks noGrp="1"/>
              </p:cNvGraphicFramePr>
              <p:nvPr>
                <p:extLst>
                  <p:ext uri="{D42A27DB-BD31-4B8C-83A1-F6EECF244321}">
                    <p14:modId xmlns:p14="http://schemas.microsoft.com/office/powerpoint/2010/main" val="1011463497"/>
                  </p:ext>
                </p:extLst>
              </p:nvPr>
            </p:nvGraphicFramePr>
            <p:xfrm>
              <a:off x="2493818" y="1554355"/>
              <a:ext cx="7010398" cy="4101626"/>
            </p:xfrm>
            <a:graphic>
              <a:graphicData uri="http://schemas.openxmlformats.org/drawingml/2006/table">
                <a:tbl>
                  <a:tblPr firstRow="1" bandRow="1">
                    <a:tableStyleId>{72833802-FEF1-4C79-8D5D-14CF1EAF98D9}</a:tableStyleId>
                  </a:tblPr>
                  <a:tblGrid>
                    <a:gridCol w="1302327">
                      <a:extLst>
                        <a:ext uri="{9D8B030D-6E8A-4147-A177-3AD203B41FA5}">
                          <a16:colId xmlns:a16="http://schemas.microsoft.com/office/drawing/2014/main" val="1804958456"/>
                        </a:ext>
                      </a:extLst>
                    </a:gridCol>
                    <a:gridCol w="3520258">
                      <a:extLst>
                        <a:ext uri="{9D8B030D-6E8A-4147-A177-3AD203B41FA5}">
                          <a16:colId xmlns:a16="http://schemas.microsoft.com/office/drawing/2014/main" val="3267570574"/>
                        </a:ext>
                      </a:extLst>
                    </a:gridCol>
                    <a:gridCol w="991299">
                      <a:extLst>
                        <a:ext uri="{9D8B030D-6E8A-4147-A177-3AD203B41FA5}">
                          <a16:colId xmlns:a16="http://schemas.microsoft.com/office/drawing/2014/main" val="1983137768"/>
                        </a:ext>
                      </a:extLst>
                    </a:gridCol>
                    <a:gridCol w="1196514">
                      <a:extLst>
                        <a:ext uri="{9D8B030D-6E8A-4147-A177-3AD203B41FA5}">
                          <a16:colId xmlns:a16="http://schemas.microsoft.com/office/drawing/2014/main" val="3160495644"/>
                        </a:ext>
                      </a:extLst>
                    </a:gridCol>
                  </a:tblGrid>
                  <a:tr h="398548">
                    <a:tc>
                      <a:txBody>
                        <a:bodyPr/>
                        <a:lstStyle/>
                        <a:p>
                          <a:pPr algn="ctr"/>
                          <a:r>
                            <a:rPr lang="es-ES" sz="1200"/>
                            <a:t>Módulo</a:t>
                          </a:r>
                        </a:p>
                      </a:txBody>
                      <a:tcPr anchor="ctr"/>
                    </a:tc>
                    <a:tc>
                      <a:txBody>
                        <a:bodyPr/>
                        <a:lstStyle/>
                        <a:p>
                          <a:pPr algn="ctr"/>
                          <a:r>
                            <a:rPr lang="es-ES" sz="1100"/>
                            <a:t>Variable</a:t>
                          </a:r>
                        </a:p>
                      </a:txBody>
                      <a:tcPr anchor="ctr"/>
                    </a:tc>
                    <a:tc>
                      <a:txBody>
                        <a:bodyPr/>
                        <a:lstStyle/>
                        <a:p>
                          <a:pPr algn="ctr"/>
                          <a:r>
                            <a:rPr lang="es-ES" sz="1100"/>
                            <a:t>Valor</a:t>
                          </a:r>
                        </a:p>
                      </a:txBody>
                      <a:tcPr anchor="ctr"/>
                    </a:tc>
                    <a:tc>
                      <a:txBody>
                        <a:bodyPr/>
                        <a:lstStyle/>
                        <a:p>
                          <a:endParaRPr lang="en-US"/>
                        </a:p>
                      </a:txBody>
                      <a:tcPr anchor="ctr">
                        <a:blipFill>
                          <a:blip r:embed="rId3"/>
                          <a:stretch>
                            <a:fillRect l="-487755" r="-510" b="-1155385"/>
                          </a:stretch>
                        </a:blipFill>
                      </a:tcPr>
                    </a:tc>
                    <a:extLst>
                      <a:ext uri="{0D108BD9-81ED-4DB2-BD59-A6C34878D82A}">
                        <a16:rowId xmlns:a16="http://schemas.microsoft.com/office/drawing/2014/main" val="1916722953"/>
                      </a:ext>
                    </a:extLst>
                  </a:tr>
                  <a:tr h="811784">
                    <a:tc rowSpan="3">
                      <a:txBody>
                        <a:bodyPr/>
                        <a:lstStyle/>
                        <a:p>
                          <a:pPr algn="ctr"/>
                          <a:r>
                            <a:rPr lang="es-ES" sz="1200"/>
                            <a:t>1.</a:t>
                          </a:r>
                        </a:p>
                        <a:p>
                          <a:pPr algn="ctr"/>
                          <a:r>
                            <a:rPr lang="es-ES" sz="1200"/>
                            <a:t>Gestión de usuarios</a:t>
                          </a:r>
                        </a:p>
                      </a:txBody>
                      <a:tcPr anchor="ctr">
                        <a:solidFill>
                          <a:schemeClr val="accent2">
                            <a:lumMod val="20000"/>
                            <a:lumOff val="80000"/>
                          </a:schemeClr>
                        </a:solidFill>
                      </a:tcPr>
                    </a:tc>
                    <a:tc>
                      <a:txBody>
                        <a:bodyPr/>
                        <a:lstStyle/>
                        <a:p>
                          <a:endParaRPr lang="en-US"/>
                        </a:p>
                      </a:txBody>
                      <a:tcPr anchor="ctr">
                        <a:blipFill>
                          <a:blip r:embed="rId3"/>
                          <a:stretch>
                            <a:fillRect l="-37197" t="-48507" r="-62284" b="-460448"/>
                          </a:stretch>
                        </a:blipFill>
                      </a:tcPr>
                    </a:tc>
                    <a:tc>
                      <a:txBody>
                        <a:bodyPr/>
                        <a:lstStyle/>
                        <a:p>
                          <a:pPr algn="ctr">
                            <a:lnSpc>
                              <a:spcPct val="107000"/>
                            </a:lnSpc>
                            <a:spcAft>
                              <a:spcPts val="800"/>
                            </a:spcAft>
                          </a:pPr>
                          <a:r>
                            <a:rPr lang="es-ES" sz="1200" kern="100">
                              <a:effectLst/>
                            </a:rPr>
                            <a:t>69</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3">
                      <a:txBody>
                        <a:bodyPr/>
                        <a:lstStyle/>
                        <a:p>
                          <a:pPr algn="ctr"/>
                          <a:r>
                            <a:rPr lang="es-ES" sz="1200"/>
                            <a:t>73,83</a:t>
                          </a:r>
                        </a:p>
                      </a:txBody>
                      <a:tcPr anchor="ctr">
                        <a:solidFill>
                          <a:schemeClr val="accent2">
                            <a:lumMod val="20000"/>
                            <a:lumOff val="80000"/>
                          </a:schemeClr>
                        </a:solidFill>
                      </a:tcPr>
                    </a:tc>
                    <a:extLst>
                      <a:ext uri="{0D108BD9-81ED-4DB2-BD59-A6C34878D82A}">
                        <a16:rowId xmlns:a16="http://schemas.microsoft.com/office/drawing/2014/main" val="1596212232"/>
                      </a:ext>
                    </a:extLst>
                  </a:tr>
                  <a:tr h="298911">
                    <a:tc vMerge="1">
                      <a:txBody>
                        <a:bodyPr/>
                        <a:lstStyle/>
                        <a:p>
                          <a:endParaRPr lang="es-E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kern="100">
                              <a:effectLst/>
                            </a:rPr>
                            <a:t>Σ factores de ajuste</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algn="ctr">
                            <a:lnSpc>
                              <a:spcPct val="107000"/>
                            </a:lnSpc>
                            <a:spcAft>
                              <a:spcPts val="800"/>
                            </a:spcAft>
                          </a:pPr>
                          <a:r>
                            <a:rPr lang="es-ES" sz="1200" kern="100">
                              <a:effectLst/>
                            </a:rPr>
                            <a:t>42</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endParaRPr lang="es-ES"/>
                        </a:p>
                      </a:txBody>
                      <a:tcPr/>
                    </a:tc>
                    <a:extLst>
                      <a:ext uri="{0D108BD9-81ED-4DB2-BD59-A6C34878D82A}">
                        <a16:rowId xmlns:a16="http://schemas.microsoft.com/office/drawing/2014/main" val="2643368661"/>
                      </a:ext>
                    </a:extLst>
                  </a:tr>
                  <a:tr h="717233">
                    <a:tc vMerge="1">
                      <a:txBody>
                        <a:bodyPr/>
                        <a:lstStyle/>
                        <a:p>
                          <a:endParaRPr lang="es-ES"/>
                        </a:p>
                      </a:txBody>
                      <a:tcPr/>
                    </a:tc>
                    <a:tc>
                      <a:txBody>
                        <a:bodyPr/>
                        <a:lstStyle/>
                        <a:p>
                          <a:endParaRPr lang="en-US"/>
                        </a:p>
                      </a:txBody>
                      <a:tcPr anchor="ctr">
                        <a:blipFill>
                          <a:blip r:embed="rId3"/>
                          <a:stretch>
                            <a:fillRect l="-37197" t="-210169" r="-62284" b="-381356"/>
                          </a:stretch>
                        </a:blipFill>
                      </a:tcPr>
                    </a:tc>
                    <a:tc>
                      <a:txBody>
                        <a:bodyPr/>
                        <a:lstStyle/>
                        <a:p>
                          <a:pPr algn="ctr">
                            <a:lnSpc>
                              <a:spcPct val="107000"/>
                            </a:lnSpc>
                            <a:spcAft>
                              <a:spcPts val="800"/>
                            </a:spcAft>
                          </a:pPr>
                          <a:r>
                            <a:rPr lang="es-ES" sz="1200" kern="100">
                              <a:effectLst/>
                            </a:rPr>
                            <a:t>1,07</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endParaRPr lang="es-ES"/>
                        </a:p>
                      </a:txBody>
                      <a:tcPr/>
                    </a:tc>
                    <a:extLst>
                      <a:ext uri="{0D108BD9-81ED-4DB2-BD59-A6C34878D82A}">
                        <a16:rowId xmlns:a16="http://schemas.microsoft.com/office/drawing/2014/main" val="1164095523"/>
                      </a:ext>
                    </a:extLst>
                  </a:tr>
                  <a:tr h="811784">
                    <a:tc rowSpan="3">
                      <a:txBody>
                        <a:bodyPr/>
                        <a:lstStyle/>
                        <a:p>
                          <a:pPr algn="ctr"/>
                          <a:r>
                            <a:rPr lang="es-ES" sz="1200"/>
                            <a:t>6. </a:t>
                          </a:r>
                        </a:p>
                        <a:p>
                          <a:pPr algn="ctr"/>
                          <a:r>
                            <a:rPr lang="es-ES" sz="1200"/>
                            <a:t>Dashboard de seguimiento</a:t>
                          </a:r>
                        </a:p>
                      </a:txBody>
                      <a:tcPr anchor="ctr">
                        <a:solidFill>
                          <a:schemeClr val="accent2">
                            <a:lumMod val="20000"/>
                            <a:lumOff val="80000"/>
                          </a:schemeClr>
                        </a:solidFill>
                      </a:tcPr>
                    </a:tc>
                    <a:tc>
                      <a:txBody>
                        <a:bodyPr/>
                        <a:lstStyle/>
                        <a:p>
                          <a:endParaRPr lang="en-US"/>
                        </a:p>
                      </a:txBody>
                      <a:tcPr anchor="ctr">
                        <a:blipFill>
                          <a:blip r:embed="rId3"/>
                          <a:stretch>
                            <a:fillRect l="-37197" t="-275188" r="-62284" b="-238346"/>
                          </a:stretch>
                        </a:blipFill>
                      </a:tcPr>
                    </a:tc>
                    <a:tc>
                      <a:txBody>
                        <a:bodyPr/>
                        <a:lstStyle/>
                        <a:p>
                          <a:pPr algn="ctr">
                            <a:lnSpc>
                              <a:spcPct val="107000"/>
                            </a:lnSpc>
                            <a:spcAft>
                              <a:spcPts val="800"/>
                            </a:spcAft>
                          </a:pPr>
                          <a:r>
                            <a:rPr lang="es-ES" sz="1200" kern="100">
                              <a:effectLst/>
                            </a:rPr>
                            <a:t>39</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kern="100">
                              <a:effectLst/>
                            </a:rPr>
                            <a:t>32,76</a:t>
                          </a:r>
                        </a:p>
                        <a:p>
                          <a:pPr algn="ctr"/>
                          <a:endParaRPr lang="es-ES" sz="1200"/>
                        </a:p>
                      </a:txBody>
                      <a:tcPr anchor="ctr">
                        <a:solidFill>
                          <a:schemeClr val="accent2">
                            <a:lumMod val="20000"/>
                            <a:lumOff val="80000"/>
                          </a:schemeClr>
                        </a:solidFill>
                      </a:tcPr>
                    </a:tc>
                    <a:extLst>
                      <a:ext uri="{0D108BD9-81ED-4DB2-BD59-A6C34878D82A}">
                        <a16:rowId xmlns:a16="http://schemas.microsoft.com/office/drawing/2014/main" val="3124261256"/>
                      </a:ext>
                    </a:extLst>
                  </a:tr>
                  <a:tr h="298911">
                    <a:tc vMerge="1">
                      <a:txBody>
                        <a:bodyPr/>
                        <a:lstStyle/>
                        <a:p>
                          <a:endParaRPr lang="es-E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kern="100">
                              <a:effectLst/>
                            </a:rPr>
                            <a:t>Σ factores de ajuste</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anchor="ctr"/>
                    </a:tc>
                    <a:tc>
                      <a:txBody>
                        <a:bodyPr/>
                        <a:lstStyle/>
                        <a:p>
                          <a:pPr algn="ctr">
                            <a:lnSpc>
                              <a:spcPct val="107000"/>
                            </a:lnSpc>
                            <a:spcAft>
                              <a:spcPts val="800"/>
                            </a:spcAft>
                          </a:pPr>
                          <a:r>
                            <a:rPr lang="es-ES" sz="1200" kern="100">
                              <a:effectLst/>
                            </a:rPr>
                            <a:t>19</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endParaRPr lang="es-ES"/>
                        </a:p>
                      </a:txBody>
                      <a:tcPr/>
                    </a:tc>
                    <a:extLst>
                      <a:ext uri="{0D108BD9-81ED-4DB2-BD59-A6C34878D82A}">
                        <a16:rowId xmlns:a16="http://schemas.microsoft.com/office/drawing/2014/main" val="4004948624"/>
                      </a:ext>
                    </a:extLst>
                  </a:tr>
                  <a:tr h="764455">
                    <a:tc vMerge="1">
                      <a:txBody>
                        <a:bodyPr/>
                        <a:lstStyle/>
                        <a:p>
                          <a:endParaRPr lang="es-ES"/>
                        </a:p>
                      </a:txBody>
                      <a:tcPr/>
                    </a:tc>
                    <a:tc>
                      <a:txBody>
                        <a:bodyPr/>
                        <a:lstStyle/>
                        <a:p>
                          <a:endParaRPr lang="en-US"/>
                        </a:p>
                      </a:txBody>
                      <a:tcPr anchor="ctr">
                        <a:blipFill>
                          <a:blip r:embed="rId3"/>
                          <a:stretch>
                            <a:fillRect l="-37197" t="-434921" r="-62284" b="-112698"/>
                          </a:stretch>
                        </a:blipFill>
                      </a:tcPr>
                    </a:tc>
                    <a:tc>
                      <a:txBody>
                        <a:bodyPr/>
                        <a:lstStyle/>
                        <a:p>
                          <a:pPr algn="ctr">
                            <a:lnSpc>
                              <a:spcPct val="107000"/>
                            </a:lnSpc>
                            <a:spcAft>
                              <a:spcPts val="800"/>
                            </a:spcAft>
                          </a:pPr>
                          <a:r>
                            <a:rPr lang="es-ES" sz="1200" kern="100">
                              <a:effectLst/>
                            </a:rPr>
                            <a:t>0,84</a:t>
                          </a:r>
                          <a:endParaRPr lang="es-ES"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endParaRPr lang="es-ES"/>
                        </a:p>
                      </a:txBody>
                      <a:tcPr/>
                    </a:tc>
                    <a:extLst>
                      <a:ext uri="{0D108BD9-81ED-4DB2-BD59-A6C34878D82A}">
                        <a16:rowId xmlns:a16="http://schemas.microsoft.com/office/drawing/2014/main" val="2378433539"/>
                      </a:ext>
                    </a:extLst>
                  </a:tr>
                </a:tbl>
              </a:graphicData>
            </a:graphic>
          </p:graphicFrame>
        </mc:Fallback>
      </mc:AlternateContent>
      <p:sp>
        <p:nvSpPr>
          <p:cNvPr id="6" name="Título 1">
            <a:extLst>
              <a:ext uri="{FF2B5EF4-FFF2-40B4-BE49-F238E27FC236}">
                <a16:creationId xmlns:a16="http://schemas.microsoft.com/office/drawing/2014/main" id="{B9D07B1D-E51C-87BF-3448-39959FB313DA}"/>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Estimaciones</a:t>
            </a:r>
          </a:p>
        </p:txBody>
      </p:sp>
    </p:spTree>
    <p:extLst>
      <p:ext uri="{BB962C8B-B14F-4D97-AF65-F5344CB8AC3E}">
        <p14:creationId xmlns:p14="http://schemas.microsoft.com/office/powerpoint/2010/main" val="112916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656C0-7C1B-4203-21A9-49A3D3B205F8}"/>
              </a:ext>
            </a:extLst>
          </p:cNvPr>
          <p:cNvSpPr>
            <a:spLocks noGrp="1"/>
          </p:cNvSpPr>
          <p:nvPr>
            <p:ph type="title"/>
          </p:nvPr>
        </p:nvSpPr>
        <p:spPr>
          <a:xfrm>
            <a:off x="609599" y="612648"/>
            <a:ext cx="10972800" cy="1066800"/>
          </a:xfrm>
        </p:spPr>
        <p:txBody>
          <a:bodyPr/>
          <a:lstStyle/>
          <a:p>
            <a:r>
              <a:rPr lang="es-ES"/>
              <a:t>Estimaciones - Delphi</a:t>
            </a:r>
          </a:p>
        </p:txBody>
      </p:sp>
      <p:sp>
        <p:nvSpPr>
          <p:cNvPr id="4" name="Marcador de pie de página 3">
            <a:extLst>
              <a:ext uri="{FF2B5EF4-FFF2-40B4-BE49-F238E27FC236}">
                <a16:creationId xmlns:a16="http://schemas.microsoft.com/office/drawing/2014/main" id="{F7DE766A-F499-096A-6E65-3C7227D4C7CB}"/>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0F6CE981-3818-CE39-5733-7A8BB50A94D8}"/>
              </a:ext>
            </a:extLst>
          </p:cNvPr>
          <p:cNvSpPr>
            <a:spLocks noGrp="1"/>
          </p:cNvSpPr>
          <p:nvPr>
            <p:ph type="sldNum" sz="quarter" idx="12"/>
          </p:nvPr>
        </p:nvSpPr>
        <p:spPr/>
        <p:txBody>
          <a:bodyPr/>
          <a:lstStyle/>
          <a:p>
            <a:fld id="{132FADFE-3B8F-471C-ABF0-DBC7717ECBBC}" type="slidenum">
              <a:rPr lang="es-ES" smtClean="0"/>
              <a:t>23</a:t>
            </a:fld>
            <a:endParaRPr lang="es-ES"/>
          </a:p>
        </p:txBody>
      </p:sp>
      <p:graphicFrame>
        <p:nvGraphicFramePr>
          <p:cNvPr id="6" name="Tabla 5">
            <a:extLst>
              <a:ext uri="{FF2B5EF4-FFF2-40B4-BE49-F238E27FC236}">
                <a16:creationId xmlns:a16="http://schemas.microsoft.com/office/drawing/2014/main" id="{D68804A6-84E2-4092-4AC2-BE76C50E285F}"/>
              </a:ext>
            </a:extLst>
          </p:cNvPr>
          <p:cNvGraphicFramePr>
            <a:graphicFrameLocks noGrp="1"/>
          </p:cNvGraphicFramePr>
          <p:nvPr>
            <p:extLst>
              <p:ext uri="{D42A27DB-BD31-4B8C-83A1-F6EECF244321}">
                <p14:modId xmlns:p14="http://schemas.microsoft.com/office/powerpoint/2010/main" val="2363049536"/>
              </p:ext>
            </p:extLst>
          </p:nvPr>
        </p:nvGraphicFramePr>
        <p:xfrm>
          <a:off x="451675" y="1957122"/>
          <a:ext cx="5644324" cy="3726282"/>
        </p:xfrm>
        <a:graphic>
          <a:graphicData uri="http://schemas.openxmlformats.org/drawingml/2006/table">
            <a:tbl>
              <a:tblPr firstRow="1" firstCol="1">
                <a:tableStyleId>{72833802-FEF1-4C79-8D5D-14CF1EAF98D9}</a:tableStyleId>
              </a:tblPr>
              <a:tblGrid>
                <a:gridCol w="157227">
                  <a:extLst>
                    <a:ext uri="{9D8B030D-6E8A-4147-A177-3AD203B41FA5}">
                      <a16:colId xmlns:a16="http://schemas.microsoft.com/office/drawing/2014/main" val="3774635069"/>
                    </a:ext>
                  </a:extLst>
                </a:gridCol>
                <a:gridCol w="214058">
                  <a:extLst>
                    <a:ext uri="{9D8B030D-6E8A-4147-A177-3AD203B41FA5}">
                      <a16:colId xmlns:a16="http://schemas.microsoft.com/office/drawing/2014/main" val="1897184386"/>
                    </a:ext>
                  </a:extLst>
                </a:gridCol>
                <a:gridCol w="2924884">
                  <a:extLst>
                    <a:ext uri="{9D8B030D-6E8A-4147-A177-3AD203B41FA5}">
                      <a16:colId xmlns:a16="http://schemas.microsoft.com/office/drawing/2014/main" val="1341644817"/>
                    </a:ext>
                  </a:extLst>
                </a:gridCol>
                <a:gridCol w="158156">
                  <a:extLst>
                    <a:ext uri="{9D8B030D-6E8A-4147-A177-3AD203B41FA5}">
                      <a16:colId xmlns:a16="http://schemas.microsoft.com/office/drawing/2014/main" val="187282497"/>
                    </a:ext>
                  </a:extLst>
                </a:gridCol>
                <a:gridCol w="233048">
                  <a:extLst>
                    <a:ext uri="{9D8B030D-6E8A-4147-A177-3AD203B41FA5}">
                      <a16:colId xmlns:a16="http://schemas.microsoft.com/office/drawing/2014/main" val="413323218"/>
                    </a:ext>
                  </a:extLst>
                </a:gridCol>
                <a:gridCol w="233048">
                  <a:extLst>
                    <a:ext uri="{9D8B030D-6E8A-4147-A177-3AD203B41FA5}">
                      <a16:colId xmlns:a16="http://schemas.microsoft.com/office/drawing/2014/main" val="2742179255"/>
                    </a:ext>
                  </a:extLst>
                </a:gridCol>
                <a:gridCol w="158156">
                  <a:extLst>
                    <a:ext uri="{9D8B030D-6E8A-4147-A177-3AD203B41FA5}">
                      <a16:colId xmlns:a16="http://schemas.microsoft.com/office/drawing/2014/main" val="81600118"/>
                    </a:ext>
                  </a:extLst>
                </a:gridCol>
                <a:gridCol w="158156">
                  <a:extLst>
                    <a:ext uri="{9D8B030D-6E8A-4147-A177-3AD203B41FA5}">
                      <a16:colId xmlns:a16="http://schemas.microsoft.com/office/drawing/2014/main" val="4277106067"/>
                    </a:ext>
                  </a:extLst>
                </a:gridCol>
                <a:gridCol w="233048">
                  <a:extLst>
                    <a:ext uri="{9D8B030D-6E8A-4147-A177-3AD203B41FA5}">
                      <a16:colId xmlns:a16="http://schemas.microsoft.com/office/drawing/2014/main" val="1603954521"/>
                    </a:ext>
                  </a:extLst>
                </a:gridCol>
                <a:gridCol w="233048">
                  <a:extLst>
                    <a:ext uri="{9D8B030D-6E8A-4147-A177-3AD203B41FA5}">
                      <a16:colId xmlns:a16="http://schemas.microsoft.com/office/drawing/2014/main" val="2062920448"/>
                    </a:ext>
                  </a:extLst>
                </a:gridCol>
                <a:gridCol w="158156">
                  <a:extLst>
                    <a:ext uri="{9D8B030D-6E8A-4147-A177-3AD203B41FA5}">
                      <a16:colId xmlns:a16="http://schemas.microsoft.com/office/drawing/2014/main" val="1378358334"/>
                    </a:ext>
                  </a:extLst>
                </a:gridCol>
                <a:gridCol w="158156">
                  <a:extLst>
                    <a:ext uri="{9D8B030D-6E8A-4147-A177-3AD203B41FA5}">
                      <a16:colId xmlns:a16="http://schemas.microsoft.com/office/drawing/2014/main" val="3892944162"/>
                    </a:ext>
                  </a:extLst>
                </a:gridCol>
                <a:gridCol w="233048">
                  <a:extLst>
                    <a:ext uri="{9D8B030D-6E8A-4147-A177-3AD203B41FA5}">
                      <a16:colId xmlns:a16="http://schemas.microsoft.com/office/drawing/2014/main" val="4281069175"/>
                    </a:ext>
                  </a:extLst>
                </a:gridCol>
                <a:gridCol w="233048">
                  <a:extLst>
                    <a:ext uri="{9D8B030D-6E8A-4147-A177-3AD203B41FA5}">
                      <a16:colId xmlns:a16="http://schemas.microsoft.com/office/drawing/2014/main" val="2935790102"/>
                    </a:ext>
                  </a:extLst>
                </a:gridCol>
                <a:gridCol w="159087">
                  <a:extLst>
                    <a:ext uri="{9D8B030D-6E8A-4147-A177-3AD203B41FA5}">
                      <a16:colId xmlns:a16="http://schemas.microsoft.com/office/drawing/2014/main" val="3527111034"/>
                    </a:ext>
                  </a:extLst>
                </a:gridCol>
              </a:tblGrid>
              <a:tr h="286088">
                <a:tc rowSpan="2" gridSpan="2">
                  <a:txBody>
                    <a:bodyPr/>
                    <a:lstStyle/>
                    <a:p>
                      <a:pPr algn="ctr">
                        <a:lnSpc>
                          <a:spcPct val="107000"/>
                        </a:lnSpc>
                        <a:spcAft>
                          <a:spcPts val="800"/>
                        </a:spcAft>
                      </a:pPr>
                      <a:r>
                        <a:rPr lang="es-ES" sz="900" kern="100">
                          <a:effectLst/>
                        </a:rPr>
                        <a:t>ID</a:t>
                      </a:r>
                      <a:endParaRPr lang="es-ES" sz="900" kern="100">
                        <a:effectLst/>
                        <a:latin typeface="Calibri" panose="020F0502020204030204" pitchFamily="34" charset="0"/>
                        <a:ea typeface="+mn-ea"/>
                        <a:cs typeface="Arial" panose="020B0604020202020204" pitchFamily="34" charset="0"/>
                      </a:endParaRPr>
                    </a:p>
                  </a:txBody>
                  <a:tcPr marL="7569" marR="7569" marT="7569" marB="0" anchor="ctr"/>
                </a:tc>
                <a:tc rowSpan="2" hMerge="1">
                  <a:txBody>
                    <a:bodyPr/>
                    <a:lstStyle/>
                    <a:p>
                      <a:endParaRPr lang="es-ES"/>
                    </a:p>
                  </a:txBody>
                  <a:tcPr/>
                </a:tc>
                <a:tc rowSpan="2">
                  <a:txBody>
                    <a:bodyPr/>
                    <a:lstStyle/>
                    <a:p>
                      <a:pPr algn="ctr">
                        <a:lnSpc>
                          <a:spcPct val="107000"/>
                        </a:lnSpc>
                        <a:spcAft>
                          <a:spcPts val="800"/>
                        </a:spcAft>
                      </a:pPr>
                      <a:r>
                        <a:rPr lang="es-ES" sz="900" b="1" kern="100">
                          <a:effectLst/>
                        </a:rPr>
                        <a:t>Funcionalidad</a:t>
                      </a:r>
                      <a:endParaRPr lang="es-ES" sz="900" b="1" kern="100">
                        <a:effectLst/>
                        <a:latin typeface="Calibri" panose="020F0502020204030204" pitchFamily="34" charset="0"/>
                        <a:ea typeface="+mn-ea"/>
                        <a:cs typeface="Arial" panose="020B0604020202020204" pitchFamily="34" charset="0"/>
                      </a:endParaRPr>
                    </a:p>
                  </a:txBody>
                  <a:tcPr marL="7569" marR="7569" marT="7569" marB="0" anchor="ctr"/>
                </a:tc>
                <a:tc gridSpan="4">
                  <a:txBody>
                    <a:bodyPr/>
                    <a:lstStyle/>
                    <a:p>
                      <a:pPr algn="ctr">
                        <a:lnSpc>
                          <a:spcPct val="107000"/>
                        </a:lnSpc>
                        <a:spcAft>
                          <a:spcPts val="800"/>
                        </a:spcAft>
                      </a:pPr>
                      <a:r>
                        <a:rPr lang="es-ES" sz="900" kern="100">
                          <a:effectLst/>
                        </a:rPr>
                        <a:t>Más probable</a:t>
                      </a:r>
                      <a:endParaRPr lang="es-ES" sz="900" kern="100">
                        <a:effectLst/>
                        <a:latin typeface="Calibri" panose="020F0502020204030204" pitchFamily="34" charset="0"/>
                        <a:ea typeface="+mn-ea"/>
                        <a:cs typeface="Arial" panose="020B0604020202020204" pitchFamily="34" charset="0"/>
                      </a:endParaRPr>
                    </a:p>
                  </a:txBody>
                  <a:tcPr marL="7569" marR="7569" marT="7569" marB="0" anchor="ct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algn="ctr">
                        <a:lnSpc>
                          <a:spcPct val="107000"/>
                        </a:lnSpc>
                        <a:spcAft>
                          <a:spcPts val="800"/>
                        </a:spcAft>
                      </a:pPr>
                      <a:r>
                        <a:rPr lang="es-ES" sz="900" kern="100">
                          <a:effectLst/>
                        </a:rPr>
                        <a:t>Mínimo</a:t>
                      </a:r>
                      <a:endParaRPr lang="es-ES" sz="900" kern="100">
                        <a:effectLst/>
                        <a:latin typeface="Calibri" panose="020F0502020204030204" pitchFamily="34" charset="0"/>
                        <a:ea typeface="+mn-ea"/>
                        <a:cs typeface="Arial" panose="020B0604020202020204" pitchFamily="34" charset="0"/>
                      </a:endParaRPr>
                    </a:p>
                  </a:txBody>
                  <a:tcPr marL="7569" marR="7569" marT="7569" marB="0" anchor="ct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algn="ctr">
                        <a:lnSpc>
                          <a:spcPct val="107000"/>
                        </a:lnSpc>
                        <a:spcAft>
                          <a:spcPts val="800"/>
                        </a:spcAft>
                      </a:pPr>
                      <a:r>
                        <a:rPr lang="es-ES" sz="900" kern="100">
                          <a:effectLst/>
                        </a:rPr>
                        <a:t>Máximo</a:t>
                      </a:r>
                      <a:endParaRPr lang="es-ES" sz="900" kern="100">
                        <a:effectLst/>
                        <a:latin typeface="Calibri" panose="020F0502020204030204" pitchFamily="34" charset="0"/>
                        <a:ea typeface="+mn-ea"/>
                        <a:cs typeface="Arial" panose="020B0604020202020204" pitchFamily="34" charset="0"/>
                      </a:endParaRPr>
                    </a:p>
                  </a:txBody>
                  <a:tcPr marL="7569" marR="7569" marT="7569" marB="0" anchor="ct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512104975"/>
                  </a:ext>
                </a:extLst>
              </a:tr>
              <a:tr h="655085">
                <a:tc gridSpan="2" vMerge="1">
                  <a:txBody>
                    <a:bodyPr/>
                    <a:lstStyle/>
                    <a:p>
                      <a:endParaRPr lang="es-ES"/>
                    </a:p>
                  </a:txBody>
                  <a:tcPr/>
                </a:tc>
                <a:tc hMerge="1" vMerge="1">
                  <a:txBody>
                    <a:bodyPr/>
                    <a:lstStyle/>
                    <a:p>
                      <a:endParaRPr lang="es-ES"/>
                    </a:p>
                  </a:txBody>
                  <a:tcPr/>
                </a:tc>
                <a:tc vMerge="1">
                  <a:txBody>
                    <a:bodyPr/>
                    <a:lstStyle/>
                    <a:p>
                      <a:endParaRPr lang="es-ES"/>
                    </a:p>
                  </a:txBody>
                  <a:tcPr/>
                </a:tc>
                <a:tc>
                  <a:txBody>
                    <a:bodyPr/>
                    <a:lstStyle/>
                    <a:p>
                      <a:pPr marL="71755" marR="71755" algn="ctr">
                        <a:lnSpc>
                          <a:spcPct val="107000"/>
                        </a:lnSpc>
                        <a:spcAft>
                          <a:spcPts val="800"/>
                        </a:spcAft>
                      </a:pPr>
                      <a:r>
                        <a:rPr lang="es-ES" sz="900" kern="100">
                          <a:solidFill>
                            <a:schemeClr val="bg1"/>
                          </a:solidFill>
                          <a:effectLst/>
                        </a:rPr>
                        <a:t>Omar</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tc>
                  <a:txBody>
                    <a:bodyPr/>
                    <a:lstStyle/>
                    <a:p>
                      <a:pPr marL="71755" marR="71755" algn="ctr">
                        <a:lnSpc>
                          <a:spcPct val="107000"/>
                        </a:lnSpc>
                        <a:spcAft>
                          <a:spcPts val="800"/>
                        </a:spcAft>
                      </a:pPr>
                      <a:r>
                        <a:rPr lang="es-ES" sz="900" kern="100">
                          <a:solidFill>
                            <a:schemeClr val="bg1"/>
                          </a:solidFill>
                          <a:effectLst/>
                        </a:rPr>
                        <a:t>Pablo</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tc>
                  <a:txBody>
                    <a:bodyPr/>
                    <a:lstStyle/>
                    <a:p>
                      <a:pPr marL="71755" marR="71755" algn="ctr">
                        <a:lnSpc>
                          <a:spcPct val="107000"/>
                        </a:lnSpc>
                        <a:spcAft>
                          <a:spcPts val="800"/>
                        </a:spcAft>
                      </a:pPr>
                      <a:r>
                        <a:rPr lang="es-ES" sz="900" kern="100">
                          <a:solidFill>
                            <a:schemeClr val="bg1"/>
                          </a:solidFill>
                          <a:effectLst/>
                        </a:rPr>
                        <a:t>Mercurio</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tc>
                  <a:txBody>
                    <a:bodyPr/>
                    <a:lstStyle/>
                    <a:p>
                      <a:pPr marL="71755" marR="71755" algn="ctr">
                        <a:lnSpc>
                          <a:spcPct val="107000"/>
                        </a:lnSpc>
                        <a:spcAft>
                          <a:spcPts val="800"/>
                        </a:spcAft>
                      </a:pPr>
                      <a:r>
                        <a:rPr lang="es-ES" sz="900" kern="100">
                          <a:solidFill>
                            <a:schemeClr val="bg1"/>
                          </a:solidFill>
                          <a:effectLst/>
                        </a:rPr>
                        <a:t>David</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tc>
                  <a:txBody>
                    <a:bodyPr/>
                    <a:lstStyle/>
                    <a:p>
                      <a:pPr marL="71755" marR="71755" algn="ctr">
                        <a:lnSpc>
                          <a:spcPct val="107000"/>
                        </a:lnSpc>
                        <a:spcAft>
                          <a:spcPts val="800"/>
                        </a:spcAft>
                      </a:pPr>
                      <a:r>
                        <a:rPr lang="es-ES" sz="900" kern="100">
                          <a:solidFill>
                            <a:schemeClr val="bg1"/>
                          </a:solidFill>
                          <a:effectLst/>
                        </a:rPr>
                        <a:t>Omar</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tc>
                  <a:txBody>
                    <a:bodyPr/>
                    <a:lstStyle/>
                    <a:p>
                      <a:pPr marL="71755" marR="71755" algn="ctr">
                        <a:lnSpc>
                          <a:spcPct val="107000"/>
                        </a:lnSpc>
                        <a:spcAft>
                          <a:spcPts val="800"/>
                        </a:spcAft>
                      </a:pPr>
                      <a:r>
                        <a:rPr lang="es-ES" sz="900" kern="100">
                          <a:solidFill>
                            <a:schemeClr val="bg1"/>
                          </a:solidFill>
                          <a:effectLst/>
                        </a:rPr>
                        <a:t>Pablo</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tc>
                  <a:txBody>
                    <a:bodyPr/>
                    <a:lstStyle/>
                    <a:p>
                      <a:pPr marL="71755" marR="71755" algn="ctr">
                        <a:lnSpc>
                          <a:spcPct val="107000"/>
                        </a:lnSpc>
                        <a:spcAft>
                          <a:spcPts val="800"/>
                        </a:spcAft>
                      </a:pPr>
                      <a:r>
                        <a:rPr lang="es-ES" sz="900" kern="100">
                          <a:solidFill>
                            <a:schemeClr val="bg1"/>
                          </a:solidFill>
                          <a:effectLst/>
                        </a:rPr>
                        <a:t>Mercurio</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tc>
                  <a:txBody>
                    <a:bodyPr/>
                    <a:lstStyle/>
                    <a:p>
                      <a:pPr marL="71755" marR="71755" algn="ctr">
                        <a:lnSpc>
                          <a:spcPct val="107000"/>
                        </a:lnSpc>
                        <a:spcAft>
                          <a:spcPts val="800"/>
                        </a:spcAft>
                      </a:pPr>
                      <a:r>
                        <a:rPr lang="es-ES" sz="900" kern="100">
                          <a:solidFill>
                            <a:schemeClr val="bg1"/>
                          </a:solidFill>
                          <a:effectLst/>
                        </a:rPr>
                        <a:t>David</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tc>
                  <a:txBody>
                    <a:bodyPr/>
                    <a:lstStyle/>
                    <a:p>
                      <a:pPr marL="71755" marR="71755" algn="ctr">
                        <a:lnSpc>
                          <a:spcPct val="107000"/>
                        </a:lnSpc>
                        <a:spcAft>
                          <a:spcPts val="800"/>
                        </a:spcAft>
                      </a:pPr>
                      <a:r>
                        <a:rPr lang="es-ES" sz="900" kern="100">
                          <a:solidFill>
                            <a:schemeClr val="bg1"/>
                          </a:solidFill>
                          <a:effectLst/>
                        </a:rPr>
                        <a:t>Omar</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tc>
                  <a:txBody>
                    <a:bodyPr/>
                    <a:lstStyle/>
                    <a:p>
                      <a:pPr marL="71755" marR="71755" algn="ctr">
                        <a:lnSpc>
                          <a:spcPct val="107000"/>
                        </a:lnSpc>
                        <a:spcAft>
                          <a:spcPts val="800"/>
                        </a:spcAft>
                      </a:pPr>
                      <a:r>
                        <a:rPr lang="es-ES" sz="900" kern="100">
                          <a:solidFill>
                            <a:schemeClr val="bg1"/>
                          </a:solidFill>
                          <a:effectLst/>
                        </a:rPr>
                        <a:t>Pablo</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tc>
                  <a:txBody>
                    <a:bodyPr/>
                    <a:lstStyle/>
                    <a:p>
                      <a:pPr marL="71755" marR="71755" algn="ctr">
                        <a:lnSpc>
                          <a:spcPct val="107000"/>
                        </a:lnSpc>
                        <a:spcAft>
                          <a:spcPts val="800"/>
                        </a:spcAft>
                      </a:pPr>
                      <a:r>
                        <a:rPr lang="es-ES" sz="900" kern="100">
                          <a:solidFill>
                            <a:schemeClr val="bg1"/>
                          </a:solidFill>
                          <a:effectLst/>
                        </a:rPr>
                        <a:t>Mercurio</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tc>
                  <a:txBody>
                    <a:bodyPr/>
                    <a:lstStyle/>
                    <a:p>
                      <a:pPr marL="71755" marR="71755" algn="ctr">
                        <a:lnSpc>
                          <a:spcPct val="107000"/>
                        </a:lnSpc>
                        <a:spcAft>
                          <a:spcPts val="800"/>
                        </a:spcAft>
                      </a:pPr>
                      <a:r>
                        <a:rPr lang="es-ES" sz="900" kern="100">
                          <a:solidFill>
                            <a:schemeClr val="bg1"/>
                          </a:solidFill>
                          <a:effectLst/>
                        </a:rPr>
                        <a:t>David</a:t>
                      </a:r>
                      <a:endParaRPr lang="es-ES" sz="900" kern="100">
                        <a:solidFill>
                          <a:schemeClr val="bg1"/>
                        </a:solidFill>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solidFill>
                  </a:tcPr>
                </a:tc>
                <a:extLst>
                  <a:ext uri="{0D108BD9-81ED-4DB2-BD59-A6C34878D82A}">
                    <a16:rowId xmlns:a16="http://schemas.microsoft.com/office/drawing/2014/main" val="3806992208"/>
                  </a:ext>
                </a:extLst>
              </a:tr>
              <a:tr h="185158">
                <a:tc rowSpan="15">
                  <a:txBody>
                    <a:bodyPr/>
                    <a:lstStyle/>
                    <a:p>
                      <a:pPr marL="71755" marR="71755" algn="ctr">
                        <a:lnSpc>
                          <a:spcPct val="107000"/>
                        </a:lnSpc>
                        <a:spcAft>
                          <a:spcPts val="800"/>
                        </a:spcAft>
                      </a:pPr>
                      <a:r>
                        <a:rPr lang="es-ES" sz="900" kern="100">
                          <a:effectLst/>
                        </a:rPr>
                        <a:t>MODULO 1</a:t>
                      </a:r>
                      <a:endParaRPr lang="es-ES" sz="900" kern="100">
                        <a:effectLst/>
                        <a:latin typeface="Calibri" panose="020F0502020204030204" pitchFamily="34" charset="0"/>
                        <a:ea typeface="+mn-ea"/>
                        <a:cs typeface="Arial" panose="020B0604020202020204" pitchFamily="34" charset="0"/>
                      </a:endParaRPr>
                    </a:p>
                  </a:txBody>
                  <a:tcPr marL="7569" marR="7569" marT="7569" marB="0" vert="vert270" anchor="ctr">
                    <a:solidFill>
                      <a:schemeClr val="accent2">
                        <a:lumMod val="20000"/>
                        <a:lumOff val="80000"/>
                      </a:schemeClr>
                    </a:solidFill>
                  </a:tcP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Visualizar Historial Clínico</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9</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9</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10</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3226648341"/>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Listado de citas</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1796966705"/>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Listado de pruebas</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188818063"/>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Visualización de una prueba especifica</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9</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1344101608"/>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Visualización de una cita especifica</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9</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10</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1570368392"/>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Filtrar historial clínico por usuario</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2098268184"/>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pt-PT" sz="900" kern="100">
                          <a:effectLst/>
                          <a:highlight>
                            <a:srgbClr val="FFFFFF"/>
                          </a:highlight>
                        </a:rPr>
                        <a:t>Filtrar historial clínico por características</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10</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9</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1250833221"/>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Filtrar citas por características</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9</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10</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9</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1720881764"/>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9</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Filtrar pruebas por características</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10</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9</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1462442122"/>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10</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Obtener datos de una cita en concreto</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2120309841"/>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11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Obtener datos de una prueba en concreto</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3655026534"/>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12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Obtener datos de un h.c en concreto</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10</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1629247966"/>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13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Validar filtros historiales clínico</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9</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3935911242"/>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14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Validar filtros citas</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10</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3537124925"/>
                  </a:ext>
                </a:extLst>
              </a:tr>
              <a:tr h="185158">
                <a:tc vMerge="1">
                  <a:txBody>
                    <a:bodyPr/>
                    <a:lstStyle/>
                    <a:p>
                      <a:endParaRPr lang="es-ES"/>
                    </a:p>
                  </a:txBody>
                  <a:tcPr/>
                </a:tc>
                <a:tc>
                  <a:txBody>
                    <a:bodyPr/>
                    <a:lstStyle/>
                    <a:p>
                      <a:pPr algn="ctr">
                        <a:lnSpc>
                          <a:spcPct val="107000"/>
                        </a:lnSpc>
                        <a:spcAft>
                          <a:spcPts val="800"/>
                        </a:spcAft>
                      </a:pPr>
                      <a:r>
                        <a:rPr lang="es-ES" sz="900" kern="100">
                          <a:effectLst/>
                          <a:highlight>
                            <a:srgbClr val="FFFFFF"/>
                          </a:highlight>
                        </a:rPr>
                        <a:t>15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l">
                        <a:lnSpc>
                          <a:spcPct val="107000"/>
                        </a:lnSpc>
                        <a:spcAft>
                          <a:spcPts val="800"/>
                        </a:spcAft>
                      </a:pPr>
                      <a:r>
                        <a:rPr lang="es-ES" sz="900" kern="100">
                          <a:effectLst/>
                          <a:highlight>
                            <a:srgbClr val="FFFFFF"/>
                          </a:highlight>
                        </a:rPr>
                        <a:t>Validar filtros consultas</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5</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6</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4</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3</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9</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7</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8</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tc>
                  <a:txBody>
                    <a:bodyPr/>
                    <a:lstStyle/>
                    <a:p>
                      <a:pPr algn="ctr">
                        <a:lnSpc>
                          <a:spcPct val="107000"/>
                        </a:lnSpc>
                        <a:spcAft>
                          <a:spcPts val="800"/>
                        </a:spcAft>
                      </a:pPr>
                      <a:r>
                        <a:rPr lang="es-ES" sz="900" kern="100">
                          <a:effectLst/>
                          <a:highlight>
                            <a:srgbClr val="FFFFFF"/>
                          </a:highlight>
                        </a:rPr>
                        <a:t>12</a:t>
                      </a:r>
                      <a:endParaRPr lang="es-ES" sz="900" kern="100">
                        <a:effectLst/>
                        <a:highlight>
                          <a:srgbClr val="FFFFFF"/>
                        </a:highlight>
                        <a:latin typeface="Calibri" panose="020F0502020204030204" pitchFamily="34" charset="0"/>
                        <a:ea typeface="+mn-ea"/>
                        <a:cs typeface="Arial" panose="020B0604020202020204" pitchFamily="34" charset="0"/>
                      </a:endParaRPr>
                    </a:p>
                  </a:txBody>
                  <a:tcPr marL="7569" marR="7569" marT="7569" marB="0" anchor="ctr"/>
                </a:tc>
                <a:extLst>
                  <a:ext uri="{0D108BD9-81ED-4DB2-BD59-A6C34878D82A}">
                    <a16:rowId xmlns:a16="http://schemas.microsoft.com/office/drawing/2014/main" val="3177348839"/>
                  </a:ext>
                </a:extLst>
              </a:tr>
            </a:tbl>
          </a:graphicData>
        </a:graphic>
      </p:graphicFrame>
      <p:graphicFrame>
        <p:nvGraphicFramePr>
          <p:cNvPr id="11" name="Tabla 10">
            <a:extLst>
              <a:ext uri="{FF2B5EF4-FFF2-40B4-BE49-F238E27FC236}">
                <a16:creationId xmlns:a16="http://schemas.microsoft.com/office/drawing/2014/main" id="{3E544A92-D6A4-5DFA-3607-85B801BEB868}"/>
              </a:ext>
            </a:extLst>
          </p:cNvPr>
          <p:cNvGraphicFramePr>
            <a:graphicFrameLocks noGrp="1"/>
          </p:cNvGraphicFramePr>
          <p:nvPr>
            <p:extLst>
              <p:ext uri="{D42A27DB-BD31-4B8C-83A1-F6EECF244321}">
                <p14:modId xmlns:p14="http://schemas.microsoft.com/office/powerpoint/2010/main" val="388787461"/>
              </p:ext>
            </p:extLst>
          </p:nvPr>
        </p:nvGraphicFramePr>
        <p:xfrm>
          <a:off x="6271326" y="1960989"/>
          <a:ext cx="5644322" cy="3718547"/>
        </p:xfrm>
        <a:graphic>
          <a:graphicData uri="http://schemas.openxmlformats.org/drawingml/2006/table">
            <a:tbl>
              <a:tblPr firstRow="1" firstCol="1">
                <a:tableStyleId>{72833802-FEF1-4C79-8D5D-14CF1EAF98D9}</a:tableStyleId>
              </a:tblPr>
              <a:tblGrid>
                <a:gridCol w="203928">
                  <a:extLst>
                    <a:ext uri="{9D8B030D-6E8A-4147-A177-3AD203B41FA5}">
                      <a16:colId xmlns:a16="http://schemas.microsoft.com/office/drawing/2014/main" val="3326500543"/>
                    </a:ext>
                  </a:extLst>
                </a:gridCol>
                <a:gridCol w="98775">
                  <a:extLst>
                    <a:ext uri="{9D8B030D-6E8A-4147-A177-3AD203B41FA5}">
                      <a16:colId xmlns:a16="http://schemas.microsoft.com/office/drawing/2014/main" val="638932036"/>
                    </a:ext>
                  </a:extLst>
                </a:gridCol>
                <a:gridCol w="2903220">
                  <a:extLst>
                    <a:ext uri="{9D8B030D-6E8A-4147-A177-3AD203B41FA5}">
                      <a16:colId xmlns:a16="http://schemas.microsoft.com/office/drawing/2014/main" val="2512830948"/>
                    </a:ext>
                  </a:extLst>
                </a:gridCol>
                <a:gridCol w="168832">
                  <a:extLst>
                    <a:ext uri="{9D8B030D-6E8A-4147-A177-3AD203B41FA5}">
                      <a16:colId xmlns:a16="http://schemas.microsoft.com/office/drawing/2014/main" val="3818693703"/>
                    </a:ext>
                  </a:extLst>
                </a:gridCol>
                <a:gridCol w="207907">
                  <a:extLst>
                    <a:ext uri="{9D8B030D-6E8A-4147-A177-3AD203B41FA5}">
                      <a16:colId xmlns:a16="http://schemas.microsoft.com/office/drawing/2014/main" val="3440508359"/>
                    </a:ext>
                  </a:extLst>
                </a:gridCol>
                <a:gridCol w="207907">
                  <a:extLst>
                    <a:ext uri="{9D8B030D-6E8A-4147-A177-3AD203B41FA5}">
                      <a16:colId xmlns:a16="http://schemas.microsoft.com/office/drawing/2014/main" val="3546503900"/>
                    </a:ext>
                  </a:extLst>
                </a:gridCol>
                <a:gridCol w="204425">
                  <a:extLst>
                    <a:ext uri="{9D8B030D-6E8A-4147-A177-3AD203B41FA5}">
                      <a16:colId xmlns:a16="http://schemas.microsoft.com/office/drawing/2014/main" val="460417550"/>
                    </a:ext>
                  </a:extLst>
                </a:gridCol>
                <a:gridCol w="204425">
                  <a:extLst>
                    <a:ext uri="{9D8B030D-6E8A-4147-A177-3AD203B41FA5}">
                      <a16:colId xmlns:a16="http://schemas.microsoft.com/office/drawing/2014/main" val="4259539513"/>
                    </a:ext>
                  </a:extLst>
                </a:gridCol>
                <a:gridCol w="207907">
                  <a:extLst>
                    <a:ext uri="{9D8B030D-6E8A-4147-A177-3AD203B41FA5}">
                      <a16:colId xmlns:a16="http://schemas.microsoft.com/office/drawing/2014/main" val="2717199834"/>
                    </a:ext>
                  </a:extLst>
                </a:gridCol>
                <a:gridCol w="207907">
                  <a:extLst>
                    <a:ext uri="{9D8B030D-6E8A-4147-A177-3AD203B41FA5}">
                      <a16:colId xmlns:a16="http://schemas.microsoft.com/office/drawing/2014/main" val="2528917955"/>
                    </a:ext>
                  </a:extLst>
                </a:gridCol>
                <a:gridCol w="204425">
                  <a:extLst>
                    <a:ext uri="{9D8B030D-6E8A-4147-A177-3AD203B41FA5}">
                      <a16:colId xmlns:a16="http://schemas.microsoft.com/office/drawing/2014/main" val="1916081335"/>
                    </a:ext>
                  </a:extLst>
                </a:gridCol>
                <a:gridCol w="204425">
                  <a:extLst>
                    <a:ext uri="{9D8B030D-6E8A-4147-A177-3AD203B41FA5}">
                      <a16:colId xmlns:a16="http://schemas.microsoft.com/office/drawing/2014/main" val="1949007161"/>
                    </a:ext>
                  </a:extLst>
                </a:gridCol>
                <a:gridCol w="207907">
                  <a:extLst>
                    <a:ext uri="{9D8B030D-6E8A-4147-A177-3AD203B41FA5}">
                      <a16:colId xmlns:a16="http://schemas.microsoft.com/office/drawing/2014/main" val="3898147111"/>
                    </a:ext>
                  </a:extLst>
                </a:gridCol>
                <a:gridCol w="207907">
                  <a:extLst>
                    <a:ext uri="{9D8B030D-6E8A-4147-A177-3AD203B41FA5}">
                      <a16:colId xmlns:a16="http://schemas.microsoft.com/office/drawing/2014/main" val="2577263272"/>
                    </a:ext>
                  </a:extLst>
                </a:gridCol>
                <a:gridCol w="204425">
                  <a:extLst>
                    <a:ext uri="{9D8B030D-6E8A-4147-A177-3AD203B41FA5}">
                      <a16:colId xmlns:a16="http://schemas.microsoft.com/office/drawing/2014/main" val="3533475113"/>
                    </a:ext>
                  </a:extLst>
                </a:gridCol>
              </a:tblGrid>
              <a:tr h="280097">
                <a:tc rowSpan="2" gridSpan="2">
                  <a:txBody>
                    <a:bodyPr/>
                    <a:lstStyle/>
                    <a:p>
                      <a:pPr marL="0" algn="ctr" rtl="0" eaLnBrk="1" latinLnBrk="0" hangingPunct="1">
                        <a:lnSpc>
                          <a:spcPct val="107000"/>
                        </a:lnSpc>
                        <a:spcAft>
                          <a:spcPts val="800"/>
                        </a:spcAft>
                      </a:pPr>
                      <a:r>
                        <a:rPr kumimoji="0" lang="es-ES" sz="900" b="1" kern="100">
                          <a:solidFill>
                            <a:schemeClr val="bg1"/>
                          </a:solidFill>
                          <a:effectLst/>
                          <a:latin typeface="+mn-lt"/>
                          <a:ea typeface="+mn-ea"/>
                          <a:cs typeface="+mn-cs"/>
                        </a:rPr>
                        <a:t>ID</a:t>
                      </a:r>
                    </a:p>
                  </a:txBody>
                  <a:tcPr marL="9525" marR="9525" marT="9525" marB="0" anchor="ctr"/>
                </a:tc>
                <a:tc rowSpan="2" hMerge="1">
                  <a:txBody>
                    <a:bodyPr/>
                    <a:lstStyle/>
                    <a:p>
                      <a:endParaRPr lang="es-ES"/>
                    </a:p>
                  </a:txBody>
                  <a:tcPr/>
                </a:tc>
                <a:tc rowSpan="2">
                  <a:txBody>
                    <a:bodyPr/>
                    <a:lstStyle/>
                    <a:p>
                      <a:pPr marL="0" algn="ctr" rtl="0" eaLnBrk="1" latinLnBrk="0" hangingPunct="1">
                        <a:lnSpc>
                          <a:spcPct val="107000"/>
                        </a:lnSpc>
                        <a:spcAft>
                          <a:spcPts val="800"/>
                        </a:spcAft>
                      </a:pPr>
                      <a:r>
                        <a:rPr kumimoji="0" lang="es-ES" sz="900" b="1" kern="100">
                          <a:solidFill>
                            <a:schemeClr val="bg1"/>
                          </a:solidFill>
                          <a:effectLst/>
                          <a:latin typeface="+mn-lt"/>
                          <a:ea typeface="+mn-ea"/>
                          <a:cs typeface="+mn-cs"/>
                        </a:rPr>
                        <a:t>Funcionalidad</a:t>
                      </a:r>
                    </a:p>
                  </a:txBody>
                  <a:tcPr marL="9525" marR="9525" marT="9525" marB="0" anchor="ctr">
                    <a:lnB w="12700" cap="flat" cmpd="sng" algn="ctr">
                      <a:noFill/>
                      <a:prstDash val="solid"/>
                      <a:round/>
                      <a:headEnd type="none" w="med" len="med"/>
                      <a:tailEnd type="none" w="med" len="med"/>
                    </a:lnB>
                  </a:tcPr>
                </a:tc>
                <a:tc gridSpan="4">
                  <a:txBody>
                    <a:bodyPr/>
                    <a:lstStyle/>
                    <a:p>
                      <a:pPr algn="ctr">
                        <a:lnSpc>
                          <a:spcPct val="107000"/>
                        </a:lnSpc>
                        <a:spcAft>
                          <a:spcPts val="800"/>
                        </a:spcAft>
                      </a:pPr>
                      <a:r>
                        <a:rPr lang="es-ES" sz="900" b="1" kern="100">
                          <a:effectLst/>
                        </a:rPr>
                        <a:t>Más probable</a:t>
                      </a:r>
                      <a:endParaRPr lang="es-ES" sz="900" b="1"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algn="ctr">
                        <a:lnSpc>
                          <a:spcPct val="107000"/>
                        </a:lnSpc>
                        <a:spcAft>
                          <a:spcPts val="800"/>
                        </a:spcAft>
                      </a:pPr>
                      <a:r>
                        <a:rPr lang="es-ES" sz="900" b="1" kern="100">
                          <a:effectLst/>
                        </a:rPr>
                        <a:t>Mínimo</a:t>
                      </a:r>
                      <a:endParaRPr lang="es-ES" sz="900" b="1"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hMerge="1">
                  <a:txBody>
                    <a:bodyPr/>
                    <a:lstStyle/>
                    <a:p>
                      <a:endParaRPr lang="es-ES"/>
                    </a:p>
                  </a:txBody>
                  <a:tcPr/>
                </a:tc>
                <a:tc hMerge="1">
                  <a:txBody>
                    <a:bodyPr/>
                    <a:lstStyle/>
                    <a:p>
                      <a:endParaRPr lang="es-ES"/>
                    </a:p>
                  </a:txBody>
                  <a:tcPr/>
                </a:tc>
                <a:tc hMerge="1">
                  <a:txBody>
                    <a:bodyPr/>
                    <a:lstStyle/>
                    <a:p>
                      <a:endParaRPr lang="es-ES"/>
                    </a:p>
                  </a:txBody>
                  <a:tcPr/>
                </a:tc>
                <a:tc gridSpan="4">
                  <a:txBody>
                    <a:bodyPr/>
                    <a:lstStyle/>
                    <a:p>
                      <a:pPr algn="ctr">
                        <a:lnSpc>
                          <a:spcPct val="107000"/>
                        </a:lnSpc>
                        <a:spcAft>
                          <a:spcPts val="800"/>
                        </a:spcAft>
                      </a:pPr>
                      <a:r>
                        <a:rPr lang="es-ES" sz="900" b="1" kern="100">
                          <a:effectLst/>
                        </a:rPr>
                        <a:t>Máximo</a:t>
                      </a:r>
                      <a:endParaRPr lang="es-ES" sz="900" b="1"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79862123"/>
                  </a:ext>
                </a:extLst>
              </a:tr>
              <a:tr h="585124">
                <a:tc gridSpan="2" vMerge="1">
                  <a:txBody>
                    <a:bodyPr/>
                    <a:lstStyle/>
                    <a:p>
                      <a:endParaRPr lang="es-ES"/>
                    </a:p>
                  </a:txBody>
                  <a:tcPr/>
                </a:tc>
                <a:tc hMerge="1" vMerge="1">
                  <a:txBody>
                    <a:bodyPr/>
                    <a:lstStyle/>
                    <a:p>
                      <a:endParaRPr lang="es-ES"/>
                    </a:p>
                  </a:txBody>
                  <a:tcPr/>
                </a:tc>
                <a:tc vMerge="1">
                  <a:txBody>
                    <a:bodyPr/>
                    <a:lstStyle/>
                    <a:p>
                      <a:endParaRPr lang="es-ES"/>
                    </a:p>
                  </a:txBody>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Omar</a:t>
                      </a:r>
                    </a:p>
                  </a:txBody>
                  <a:tcPr marL="9525" marR="9525" marT="9525" marB="0" vert="vert270" anchor="ctr">
                    <a:solidFill>
                      <a:schemeClr val="accent2"/>
                    </a:solidFill>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Pablo</a:t>
                      </a:r>
                    </a:p>
                  </a:txBody>
                  <a:tcPr marL="9525" marR="9525" marT="9525" marB="0" vert="vert270" anchor="ctr">
                    <a:solidFill>
                      <a:schemeClr val="accent2"/>
                    </a:solidFill>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Mercurio</a:t>
                      </a:r>
                    </a:p>
                  </a:txBody>
                  <a:tcPr marL="9525" marR="9525" marT="9525" marB="0" vert="vert270" anchor="ctr">
                    <a:solidFill>
                      <a:schemeClr val="accent2"/>
                    </a:solidFill>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David</a:t>
                      </a:r>
                    </a:p>
                  </a:txBody>
                  <a:tcPr marL="9525" marR="9525" marT="9525" marB="0" vert="vert270" anchor="ctr">
                    <a:solidFill>
                      <a:schemeClr val="accent2"/>
                    </a:solidFill>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Omar</a:t>
                      </a:r>
                    </a:p>
                  </a:txBody>
                  <a:tcPr marL="9525" marR="9525" marT="9525" marB="0" vert="vert270" anchor="ctr">
                    <a:solidFill>
                      <a:schemeClr val="accent2"/>
                    </a:solidFill>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Pablo</a:t>
                      </a:r>
                    </a:p>
                  </a:txBody>
                  <a:tcPr marL="9525" marR="9525" marT="9525" marB="0" vert="vert270" anchor="ctr">
                    <a:solidFill>
                      <a:schemeClr val="accent2"/>
                    </a:solidFill>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Mercurio</a:t>
                      </a:r>
                    </a:p>
                  </a:txBody>
                  <a:tcPr marL="9525" marR="9525" marT="9525" marB="0" vert="vert270" anchor="ctr">
                    <a:solidFill>
                      <a:schemeClr val="accent2"/>
                    </a:solidFill>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David</a:t>
                      </a:r>
                    </a:p>
                  </a:txBody>
                  <a:tcPr marL="9525" marR="9525" marT="9525" marB="0" vert="vert270" anchor="ctr">
                    <a:solidFill>
                      <a:schemeClr val="accent2"/>
                    </a:solidFill>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Omar</a:t>
                      </a:r>
                    </a:p>
                  </a:txBody>
                  <a:tcPr marL="9525" marR="9525" marT="9525" marB="0" vert="vert270" anchor="ctr">
                    <a:solidFill>
                      <a:schemeClr val="accent2"/>
                    </a:solidFill>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Pablo</a:t>
                      </a:r>
                    </a:p>
                  </a:txBody>
                  <a:tcPr marL="9525" marR="9525" marT="9525" marB="0" vert="vert270" anchor="ctr">
                    <a:solidFill>
                      <a:schemeClr val="accent2"/>
                    </a:solidFill>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Mercurio</a:t>
                      </a:r>
                    </a:p>
                  </a:txBody>
                  <a:tcPr marL="9525" marR="9525" marT="9525" marB="0" vert="vert270" anchor="ctr">
                    <a:solidFill>
                      <a:schemeClr val="accent2"/>
                    </a:solidFill>
                  </a:tcPr>
                </a:tc>
                <a:tc>
                  <a:txBody>
                    <a:bodyPr/>
                    <a:lstStyle/>
                    <a:p>
                      <a:pPr marL="0" marR="71755" algn="ctr" rtl="0" eaLnBrk="1" latinLnBrk="0" hangingPunct="1">
                        <a:lnSpc>
                          <a:spcPct val="107000"/>
                        </a:lnSpc>
                        <a:spcAft>
                          <a:spcPts val="800"/>
                        </a:spcAft>
                      </a:pPr>
                      <a:r>
                        <a:rPr kumimoji="0" lang="es-ES" sz="900" b="0" kern="100">
                          <a:solidFill>
                            <a:schemeClr val="bg1"/>
                          </a:solidFill>
                          <a:effectLst/>
                          <a:latin typeface="+mn-lt"/>
                          <a:ea typeface="+mn-ea"/>
                          <a:cs typeface="+mn-cs"/>
                        </a:rPr>
                        <a:t>David</a:t>
                      </a:r>
                    </a:p>
                  </a:txBody>
                  <a:tcPr marL="9525" marR="9525" marT="9525" marB="0" vert="vert270" anchor="ctr">
                    <a:solidFill>
                      <a:schemeClr val="accent2"/>
                    </a:solidFill>
                  </a:tcPr>
                </a:tc>
                <a:extLst>
                  <a:ext uri="{0D108BD9-81ED-4DB2-BD59-A6C34878D82A}">
                    <a16:rowId xmlns:a16="http://schemas.microsoft.com/office/drawing/2014/main" val="40800401"/>
                  </a:ext>
                </a:extLst>
              </a:tr>
              <a:tr h="198080">
                <a:tc rowSpan="9">
                  <a:txBody>
                    <a:bodyPr/>
                    <a:lstStyle/>
                    <a:p>
                      <a:pPr marL="71755" marR="71755" algn="ctr">
                        <a:lnSpc>
                          <a:spcPct val="107000"/>
                        </a:lnSpc>
                        <a:spcAft>
                          <a:spcPts val="800"/>
                        </a:spcAft>
                      </a:pPr>
                      <a:r>
                        <a:rPr lang="es-ES" sz="900" kern="100">
                          <a:effectLst/>
                        </a:rPr>
                        <a:t>MODULO 6</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vert="vert270" anchor="ctr">
                    <a:solidFill>
                      <a:schemeClr val="accent2">
                        <a:lumMod val="20000"/>
                        <a:lumOff val="80000"/>
                      </a:schemeClr>
                    </a:solidFill>
                  </a:tcPr>
                </a:tc>
                <a:tc>
                  <a:txBody>
                    <a:bodyPr/>
                    <a:lstStyle/>
                    <a:p>
                      <a:pPr algn="ctr">
                        <a:lnSpc>
                          <a:spcPct val="107000"/>
                        </a:lnSpc>
                        <a:spcAft>
                          <a:spcPts val="800"/>
                        </a:spcAft>
                      </a:pPr>
                      <a:r>
                        <a:rPr lang="es-ES" sz="900" kern="100">
                          <a:effectLst/>
                        </a:rPr>
                        <a:t>1</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tcPr>
                </a:tc>
                <a:tc>
                  <a:txBody>
                    <a:bodyPr/>
                    <a:lstStyle/>
                    <a:p>
                      <a:pPr algn="l">
                        <a:lnSpc>
                          <a:spcPct val="107000"/>
                        </a:lnSpc>
                        <a:spcAft>
                          <a:spcPts val="800"/>
                        </a:spcAft>
                      </a:pPr>
                      <a:r>
                        <a:rPr lang="es-ES" sz="900" kern="100">
                          <a:effectLst/>
                        </a:rPr>
                        <a:t>Histórico de usuarios</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tcPr>
                </a:tc>
                <a:tc>
                  <a:txBody>
                    <a:bodyPr/>
                    <a:lstStyle/>
                    <a:p>
                      <a:pPr algn="ctr">
                        <a:lnSpc>
                          <a:spcPct val="107000"/>
                        </a:lnSpc>
                        <a:spcAft>
                          <a:spcPts val="800"/>
                        </a:spcAft>
                      </a:pPr>
                      <a:r>
                        <a:rPr lang="es-ES" sz="900" kern="100">
                          <a:effectLst/>
                        </a:rPr>
                        <a:t>7</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2,5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4</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474728047"/>
                  </a:ext>
                </a:extLst>
              </a:tr>
              <a:tr h="329945">
                <a:tc vMerge="1">
                  <a:txBody>
                    <a:bodyPr/>
                    <a:lstStyle/>
                    <a:p>
                      <a:endParaRPr lang="es-ES"/>
                    </a:p>
                  </a:txBody>
                  <a:tcPr/>
                </a:tc>
                <a:tc>
                  <a:txBody>
                    <a:bodyPr/>
                    <a:lstStyle/>
                    <a:p>
                      <a:pPr algn="ctr">
                        <a:lnSpc>
                          <a:spcPct val="107000"/>
                        </a:lnSpc>
                        <a:spcAft>
                          <a:spcPts val="800"/>
                        </a:spcAft>
                      </a:pPr>
                      <a:r>
                        <a:rPr lang="es-ES" sz="900" kern="100">
                          <a:effectLst/>
                        </a:rPr>
                        <a:t>2</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tcPr>
                </a:tc>
                <a:tc>
                  <a:txBody>
                    <a:bodyPr/>
                    <a:lstStyle/>
                    <a:p>
                      <a:pPr algn="l">
                        <a:lnSpc>
                          <a:spcPct val="107000"/>
                        </a:lnSpc>
                        <a:spcAft>
                          <a:spcPts val="800"/>
                        </a:spcAft>
                      </a:pPr>
                      <a:r>
                        <a:rPr lang="es-ES" sz="900" kern="100">
                          <a:effectLst/>
                        </a:rPr>
                        <a:t>Histórico de alertas</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tcP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7</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4</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6,5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4</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11</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11</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431648747"/>
                  </a:ext>
                </a:extLst>
              </a:tr>
              <a:tr h="329945">
                <a:tc vMerge="1">
                  <a:txBody>
                    <a:bodyPr/>
                    <a:lstStyle/>
                    <a:p>
                      <a:endParaRPr lang="es-ES"/>
                    </a:p>
                  </a:txBody>
                  <a:tcP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tcPr>
                </a:tc>
                <a:tc>
                  <a:txBody>
                    <a:bodyPr/>
                    <a:lstStyle/>
                    <a:p>
                      <a:pPr algn="l">
                        <a:lnSpc>
                          <a:spcPct val="107000"/>
                        </a:lnSpc>
                        <a:spcAft>
                          <a:spcPts val="800"/>
                        </a:spcAft>
                      </a:pPr>
                      <a:r>
                        <a:rPr lang="es-ES" sz="900" kern="100">
                          <a:effectLst/>
                        </a:rPr>
                        <a:t>Histórico de ubicaciones de los vehículos de emergencia</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tcPr>
                </a:tc>
                <a:tc>
                  <a:txBody>
                    <a:bodyPr/>
                    <a:lstStyle/>
                    <a:p>
                      <a:pPr algn="ctr">
                        <a:lnSpc>
                          <a:spcPct val="107000"/>
                        </a:lnSpc>
                        <a:spcAft>
                          <a:spcPts val="800"/>
                        </a:spcAft>
                      </a:pPr>
                      <a:r>
                        <a:rPr lang="es-ES" sz="900" kern="100">
                          <a:effectLst/>
                        </a:rPr>
                        <a:t>7,1</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7,5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4,5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5,5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2</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57481553"/>
                  </a:ext>
                </a:extLst>
              </a:tr>
              <a:tr h="329945">
                <a:tc vMerge="1">
                  <a:txBody>
                    <a:bodyPr/>
                    <a:lstStyle/>
                    <a:p>
                      <a:endParaRPr lang="es-ES"/>
                    </a:p>
                  </a:txBody>
                  <a:tcPr/>
                </a:tc>
                <a:tc>
                  <a:txBody>
                    <a:bodyPr/>
                    <a:lstStyle/>
                    <a:p>
                      <a:pPr algn="ctr">
                        <a:lnSpc>
                          <a:spcPct val="107000"/>
                        </a:lnSpc>
                        <a:spcAft>
                          <a:spcPts val="800"/>
                        </a:spcAft>
                      </a:pPr>
                      <a:r>
                        <a:rPr lang="es-ES" sz="900" kern="100">
                          <a:effectLst/>
                        </a:rPr>
                        <a:t>4</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tcPr>
                </a:tc>
                <a:tc>
                  <a:txBody>
                    <a:bodyPr/>
                    <a:lstStyle/>
                    <a:p>
                      <a:pPr algn="l">
                        <a:lnSpc>
                          <a:spcPct val="107000"/>
                        </a:lnSpc>
                        <a:spcAft>
                          <a:spcPts val="800"/>
                        </a:spcAft>
                      </a:pPr>
                      <a:r>
                        <a:rPr lang="es-ES" sz="900" kern="100">
                          <a:effectLst/>
                        </a:rPr>
                        <a:t>Listado de clientes activos</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tcP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4</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4</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12</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11</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165853041"/>
                  </a:ext>
                </a:extLst>
              </a:tr>
              <a:tr h="329945">
                <a:tc vMerge="1">
                  <a:txBody>
                    <a:bodyPr/>
                    <a:lstStyle/>
                    <a:p>
                      <a:endParaRPr lang="es-ES"/>
                    </a:p>
                  </a:txBody>
                  <a:tcPr/>
                </a:tc>
                <a:tc>
                  <a:txBody>
                    <a:bodyPr/>
                    <a:lstStyle/>
                    <a:p>
                      <a:pPr algn="ctr">
                        <a:lnSpc>
                          <a:spcPct val="107000"/>
                        </a:lnSpc>
                        <a:spcAft>
                          <a:spcPts val="800"/>
                        </a:spcAft>
                      </a:pPr>
                      <a:r>
                        <a:rPr lang="es-ES" sz="900" kern="100">
                          <a:effectLst/>
                        </a:rPr>
                        <a:t>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tcPr>
                </a:tc>
                <a:tc>
                  <a:txBody>
                    <a:bodyPr/>
                    <a:lstStyle/>
                    <a:p>
                      <a:pPr algn="l">
                        <a:lnSpc>
                          <a:spcPct val="107000"/>
                        </a:lnSpc>
                        <a:spcAft>
                          <a:spcPts val="800"/>
                        </a:spcAft>
                      </a:pPr>
                      <a:r>
                        <a:rPr lang="es-ES" sz="900" kern="100">
                          <a:effectLst/>
                        </a:rPr>
                        <a:t>Listado de alertas</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tcP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4</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11</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11</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81488000"/>
                  </a:ext>
                </a:extLst>
              </a:tr>
              <a:tr h="329945">
                <a:tc vMerge="1">
                  <a:txBody>
                    <a:bodyPr/>
                    <a:lstStyle/>
                    <a:p>
                      <a:endParaRPr lang="es-ES"/>
                    </a:p>
                  </a:txBody>
                  <a:tcPr/>
                </a:tc>
                <a:tc>
                  <a:txBody>
                    <a:bodyPr/>
                    <a:lstStyle/>
                    <a:p>
                      <a:pPr algn="ctr">
                        <a:lnSpc>
                          <a:spcPct val="107000"/>
                        </a:lnSpc>
                        <a:spcAft>
                          <a:spcPts val="800"/>
                        </a:spcAft>
                      </a:pPr>
                      <a:r>
                        <a:rPr lang="es-ES" sz="900" kern="100">
                          <a:effectLst/>
                        </a:rPr>
                        <a:t>6</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tcPr>
                </a:tc>
                <a:tc>
                  <a:txBody>
                    <a:bodyPr/>
                    <a:lstStyle/>
                    <a:p>
                      <a:pPr algn="l">
                        <a:lnSpc>
                          <a:spcPct val="107000"/>
                        </a:lnSpc>
                        <a:spcAft>
                          <a:spcPts val="800"/>
                        </a:spcAft>
                      </a:pPr>
                      <a:r>
                        <a:rPr lang="es-ES" sz="900" kern="100">
                          <a:effectLst/>
                        </a:rPr>
                        <a:t>Listado de ubicaciones actuales de los vehículos de emergencia</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tcP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4,5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4</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11</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906219511"/>
                  </a:ext>
                </a:extLst>
              </a:tr>
              <a:tr h="329945">
                <a:tc vMerge="1">
                  <a:txBody>
                    <a:bodyPr/>
                    <a:lstStyle/>
                    <a:p>
                      <a:endParaRPr lang="es-ES"/>
                    </a:p>
                  </a:txBody>
                  <a:tcPr/>
                </a:tc>
                <a:tc>
                  <a:txBody>
                    <a:bodyPr/>
                    <a:lstStyle/>
                    <a:p>
                      <a:pPr algn="ctr">
                        <a:lnSpc>
                          <a:spcPct val="107000"/>
                        </a:lnSpc>
                        <a:spcAft>
                          <a:spcPts val="800"/>
                        </a:spcAft>
                      </a:pPr>
                      <a:r>
                        <a:rPr lang="es-ES" sz="900" kern="100">
                          <a:effectLst/>
                        </a:rPr>
                        <a:t>7</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tcPr>
                </a:tc>
                <a:tc>
                  <a:txBody>
                    <a:bodyPr/>
                    <a:lstStyle/>
                    <a:p>
                      <a:pPr algn="l">
                        <a:lnSpc>
                          <a:spcPct val="107000"/>
                        </a:lnSpc>
                        <a:spcAft>
                          <a:spcPts val="800"/>
                        </a:spcAft>
                      </a:pPr>
                      <a:r>
                        <a:rPr lang="es-ES" sz="900" kern="100">
                          <a:effectLst/>
                        </a:rPr>
                        <a:t>Filtrado de clientes activos</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tcP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4</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12</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11</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165522186"/>
                  </a:ext>
                </a:extLst>
              </a:tr>
              <a:tr h="329945">
                <a:tc vMerge="1">
                  <a:txBody>
                    <a:bodyPr/>
                    <a:lstStyle/>
                    <a:p>
                      <a:endParaRPr lang="es-ES"/>
                    </a:p>
                  </a:txBody>
                  <a:tcP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tcPr>
                </a:tc>
                <a:tc>
                  <a:txBody>
                    <a:bodyPr/>
                    <a:lstStyle/>
                    <a:p>
                      <a:pPr algn="l">
                        <a:lnSpc>
                          <a:spcPct val="107000"/>
                        </a:lnSpc>
                        <a:spcAft>
                          <a:spcPts val="800"/>
                        </a:spcAft>
                      </a:pPr>
                      <a:r>
                        <a:rPr lang="es-ES" sz="900" kern="100">
                          <a:effectLst/>
                        </a:rPr>
                        <a:t>Filtrado de vehículos de emergencia</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tcP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4,5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6</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12</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8</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253467084"/>
                  </a:ext>
                </a:extLst>
              </a:tr>
              <a:tr h="329945">
                <a:tc vMerge="1">
                  <a:txBody>
                    <a:bodyPr/>
                    <a:lstStyle/>
                    <a:p>
                      <a:endParaRPr lang="es-ES"/>
                    </a:p>
                  </a:txBody>
                  <a:tcPr/>
                </a:tc>
                <a:tc>
                  <a:txBody>
                    <a:bodyPr/>
                    <a:lstStyle/>
                    <a:p>
                      <a:pPr algn="ctr">
                        <a:lnSpc>
                          <a:spcPct val="107000"/>
                        </a:lnSpc>
                        <a:spcAft>
                          <a:spcPts val="800"/>
                        </a:spcAft>
                      </a:pPr>
                      <a:r>
                        <a:rPr lang="es-ES" sz="900" kern="100">
                          <a:effectLst/>
                        </a:rPr>
                        <a:t>9</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tcPr>
                </a:tc>
                <a:tc>
                  <a:txBody>
                    <a:bodyPr/>
                    <a:lstStyle/>
                    <a:p>
                      <a:pPr algn="l">
                        <a:lnSpc>
                          <a:spcPct val="107000"/>
                        </a:lnSpc>
                        <a:spcAft>
                          <a:spcPts val="800"/>
                        </a:spcAft>
                      </a:pPr>
                      <a:r>
                        <a:rPr lang="es-ES" sz="900" kern="100">
                          <a:effectLst/>
                        </a:rPr>
                        <a:t>Filtrado de alertas</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pPr>
                      <a:r>
                        <a:rPr lang="es-ES" sz="900" kern="100">
                          <a:effectLst/>
                        </a:rPr>
                        <a:t>12</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tcPr>
                </a:tc>
                <a:tc>
                  <a:txBody>
                    <a:bodyPr/>
                    <a:lstStyle/>
                    <a:p>
                      <a:pPr algn="ctr">
                        <a:lnSpc>
                          <a:spcPct val="107000"/>
                        </a:lnSpc>
                        <a:spcAft>
                          <a:spcPts val="800"/>
                        </a:spcAft>
                      </a:pPr>
                      <a:r>
                        <a:rPr lang="es-ES" sz="900" kern="100">
                          <a:effectLst/>
                        </a:rPr>
                        <a:t>11</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12</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10</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6</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5</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6</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13</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14</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900" kern="100">
                          <a:effectLst/>
                        </a:rPr>
                        <a:t>12</a:t>
                      </a:r>
                      <a:endParaRPr lang="es-ES" sz="9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115548725"/>
                  </a:ext>
                </a:extLst>
              </a:tr>
            </a:tbl>
          </a:graphicData>
        </a:graphic>
      </p:graphicFrame>
      <p:graphicFrame>
        <p:nvGraphicFramePr>
          <p:cNvPr id="14" name="Tabla 13">
            <a:extLst>
              <a:ext uri="{FF2B5EF4-FFF2-40B4-BE49-F238E27FC236}">
                <a16:creationId xmlns:a16="http://schemas.microsoft.com/office/drawing/2014/main" id="{65BF484B-F7A9-5D0E-3C44-8539D18C64BC}"/>
              </a:ext>
            </a:extLst>
          </p:cNvPr>
          <p:cNvGraphicFramePr>
            <a:graphicFrameLocks noGrp="1"/>
          </p:cNvGraphicFramePr>
          <p:nvPr>
            <p:extLst>
              <p:ext uri="{D42A27DB-BD31-4B8C-83A1-F6EECF244321}">
                <p14:modId xmlns:p14="http://schemas.microsoft.com/office/powerpoint/2010/main" val="1759511170"/>
              </p:ext>
            </p:extLst>
          </p:nvPr>
        </p:nvGraphicFramePr>
        <p:xfrm>
          <a:off x="451675" y="5753661"/>
          <a:ext cx="5644325" cy="899479"/>
        </p:xfrm>
        <a:graphic>
          <a:graphicData uri="http://schemas.openxmlformats.org/drawingml/2006/table">
            <a:tbl>
              <a:tblPr firstRow="1" firstCol="1">
                <a:tableStyleId>{72833802-FEF1-4C79-8D5D-14CF1EAF98D9}</a:tableStyleId>
              </a:tblPr>
              <a:tblGrid>
                <a:gridCol w="1087565">
                  <a:extLst>
                    <a:ext uri="{9D8B030D-6E8A-4147-A177-3AD203B41FA5}">
                      <a16:colId xmlns:a16="http://schemas.microsoft.com/office/drawing/2014/main" val="406683935"/>
                    </a:ext>
                  </a:extLst>
                </a:gridCol>
                <a:gridCol w="549887">
                  <a:extLst>
                    <a:ext uri="{9D8B030D-6E8A-4147-A177-3AD203B41FA5}">
                      <a16:colId xmlns:a16="http://schemas.microsoft.com/office/drawing/2014/main" val="724229626"/>
                    </a:ext>
                  </a:extLst>
                </a:gridCol>
                <a:gridCol w="438782">
                  <a:extLst>
                    <a:ext uri="{9D8B030D-6E8A-4147-A177-3AD203B41FA5}">
                      <a16:colId xmlns:a16="http://schemas.microsoft.com/office/drawing/2014/main" val="4283132359"/>
                    </a:ext>
                  </a:extLst>
                </a:gridCol>
                <a:gridCol w="658172">
                  <a:extLst>
                    <a:ext uri="{9D8B030D-6E8A-4147-A177-3AD203B41FA5}">
                      <a16:colId xmlns:a16="http://schemas.microsoft.com/office/drawing/2014/main" val="1260568009"/>
                    </a:ext>
                  </a:extLst>
                </a:gridCol>
                <a:gridCol w="436787">
                  <a:extLst>
                    <a:ext uri="{9D8B030D-6E8A-4147-A177-3AD203B41FA5}">
                      <a16:colId xmlns:a16="http://schemas.microsoft.com/office/drawing/2014/main" val="3507889915"/>
                    </a:ext>
                  </a:extLst>
                </a:gridCol>
                <a:gridCol w="408865">
                  <a:extLst>
                    <a:ext uri="{9D8B030D-6E8A-4147-A177-3AD203B41FA5}">
                      <a16:colId xmlns:a16="http://schemas.microsoft.com/office/drawing/2014/main" val="4225902226"/>
                    </a:ext>
                  </a:extLst>
                </a:gridCol>
                <a:gridCol w="698726">
                  <a:extLst>
                    <a:ext uri="{9D8B030D-6E8A-4147-A177-3AD203B41FA5}">
                      <a16:colId xmlns:a16="http://schemas.microsoft.com/office/drawing/2014/main" val="2895028033"/>
                    </a:ext>
                  </a:extLst>
                </a:gridCol>
                <a:gridCol w="711358">
                  <a:extLst>
                    <a:ext uri="{9D8B030D-6E8A-4147-A177-3AD203B41FA5}">
                      <a16:colId xmlns:a16="http://schemas.microsoft.com/office/drawing/2014/main" val="306633187"/>
                    </a:ext>
                  </a:extLst>
                </a:gridCol>
                <a:gridCol w="654183">
                  <a:extLst>
                    <a:ext uri="{9D8B030D-6E8A-4147-A177-3AD203B41FA5}">
                      <a16:colId xmlns:a16="http://schemas.microsoft.com/office/drawing/2014/main" val="3862318383"/>
                    </a:ext>
                  </a:extLst>
                </a:gridCol>
              </a:tblGrid>
              <a:tr h="171450">
                <a:tc>
                  <a:txBody>
                    <a:bodyPr/>
                    <a:lstStyle/>
                    <a:p>
                      <a:pPr algn="l">
                        <a:lnSpc>
                          <a:spcPct val="107000"/>
                        </a:lnSpc>
                        <a:spcAft>
                          <a:spcPts val="800"/>
                        </a:spcAft>
                      </a:pPr>
                      <a:r>
                        <a:rPr lang="es-ES" sz="1100" kern="100">
                          <a:effectLst/>
                        </a:rPr>
                        <a:t>Miembro del equipo</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Omar</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Pablo</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Mercurio</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David</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Total</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Media</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Mínimo</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Max</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236929587"/>
                  </a:ext>
                </a:extLst>
              </a:tr>
              <a:tr h="161925">
                <a:tc>
                  <a:txBody>
                    <a:bodyPr/>
                    <a:lstStyle/>
                    <a:p>
                      <a:pPr algn="l">
                        <a:lnSpc>
                          <a:spcPct val="107000"/>
                        </a:lnSpc>
                        <a:spcAft>
                          <a:spcPts val="800"/>
                        </a:spcAft>
                      </a:pPr>
                      <a:r>
                        <a:rPr lang="es-ES" sz="1100" kern="100">
                          <a:effectLst/>
                        </a:rPr>
                        <a:t>Más probable</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100</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80</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90</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85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355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142</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80</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100</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462648611"/>
                  </a:ext>
                </a:extLst>
              </a:tr>
              <a:tr h="161925">
                <a:tc>
                  <a:txBody>
                    <a:bodyPr/>
                    <a:lstStyle/>
                    <a:p>
                      <a:pPr algn="l">
                        <a:lnSpc>
                          <a:spcPct val="107000"/>
                        </a:lnSpc>
                        <a:spcAft>
                          <a:spcPts val="800"/>
                        </a:spcAft>
                      </a:pPr>
                      <a:r>
                        <a:rPr lang="es-ES" sz="1100" kern="100">
                          <a:effectLst/>
                        </a:rPr>
                        <a:t>Mínimo</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46</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32</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42,5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38</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158,5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39,625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32</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46</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530863230"/>
                  </a:ext>
                </a:extLst>
              </a:tr>
              <a:tr h="171450">
                <a:tc>
                  <a:txBody>
                    <a:bodyPr/>
                    <a:lstStyle/>
                    <a:p>
                      <a:pPr algn="l">
                        <a:lnSpc>
                          <a:spcPct val="107000"/>
                        </a:lnSpc>
                        <a:spcAft>
                          <a:spcPts val="800"/>
                        </a:spcAft>
                      </a:pPr>
                      <a:r>
                        <a:rPr lang="es-ES" sz="1100" kern="100">
                          <a:effectLst/>
                        </a:rPr>
                        <a:t>Máximo</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118</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100</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113</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133</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464</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116</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100</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133</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027248274"/>
                  </a:ext>
                </a:extLst>
              </a:tr>
            </a:tbl>
          </a:graphicData>
        </a:graphic>
      </p:graphicFrame>
      <p:graphicFrame>
        <p:nvGraphicFramePr>
          <p:cNvPr id="15" name="Tabla 14">
            <a:extLst>
              <a:ext uri="{FF2B5EF4-FFF2-40B4-BE49-F238E27FC236}">
                <a16:creationId xmlns:a16="http://schemas.microsoft.com/office/drawing/2014/main" id="{630CAEFC-3CF9-0201-5137-1181271E2B4C}"/>
              </a:ext>
            </a:extLst>
          </p:cNvPr>
          <p:cNvGraphicFramePr>
            <a:graphicFrameLocks noGrp="1"/>
          </p:cNvGraphicFramePr>
          <p:nvPr>
            <p:extLst>
              <p:ext uri="{D42A27DB-BD31-4B8C-83A1-F6EECF244321}">
                <p14:modId xmlns:p14="http://schemas.microsoft.com/office/powerpoint/2010/main" val="3160592947"/>
              </p:ext>
            </p:extLst>
          </p:nvPr>
        </p:nvGraphicFramePr>
        <p:xfrm>
          <a:off x="6271326" y="5753660"/>
          <a:ext cx="5644322" cy="899479"/>
        </p:xfrm>
        <a:graphic>
          <a:graphicData uri="http://schemas.openxmlformats.org/drawingml/2006/table">
            <a:tbl>
              <a:tblPr firstRow="1" firstCol="1">
                <a:tableStyleId>{72833802-FEF1-4C79-8D5D-14CF1EAF98D9}</a:tableStyleId>
              </a:tblPr>
              <a:tblGrid>
                <a:gridCol w="1121815">
                  <a:extLst>
                    <a:ext uri="{9D8B030D-6E8A-4147-A177-3AD203B41FA5}">
                      <a16:colId xmlns:a16="http://schemas.microsoft.com/office/drawing/2014/main" val="2847269122"/>
                    </a:ext>
                  </a:extLst>
                </a:gridCol>
                <a:gridCol w="516022">
                  <a:extLst>
                    <a:ext uri="{9D8B030D-6E8A-4147-A177-3AD203B41FA5}">
                      <a16:colId xmlns:a16="http://schemas.microsoft.com/office/drawing/2014/main" val="3083802280"/>
                    </a:ext>
                  </a:extLst>
                </a:gridCol>
                <a:gridCol w="457597">
                  <a:extLst>
                    <a:ext uri="{9D8B030D-6E8A-4147-A177-3AD203B41FA5}">
                      <a16:colId xmlns:a16="http://schemas.microsoft.com/office/drawing/2014/main" val="3306580573"/>
                    </a:ext>
                  </a:extLst>
                </a:gridCol>
                <a:gridCol w="662940">
                  <a:extLst>
                    <a:ext uri="{9D8B030D-6E8A-4147-A177-3AD203B41FA5}">
                      <a16:colId xmlns:a16="http://schemas.microsoft.com/office/drawing/2014/main" val="1529611115"/>
                    </a:ext>
                  </a:extLst>
                </a:gridCol>
                <a:gridCol w="413565">
                  <a:extLst>
                    <a:ext uri="{9D8B030D-6E8A-4147-A177-3AD203B41FA5}">
                      <a16:colId xmlns:a16="http://schemas.microsoft.com/office/drawing/2014/main" val="3583520074"/>
                    </a:ext>
                  </a:extLst>
                </a:gridCol>
                <a:gridCol w="541956">
                  <a:extLst>
                    <a:ext uri="{9D8B030D-6E8A-4147-A177-3AD203B41FA5}">
                      <a16:colId xmlns:a16="http://schemas.microsoft.com/office/drawing/2014/main" val="3788059932"/>
                    </a:ext>
                  </a:extLst>
                </a:gridCol>
                <a:gridCol w="565230">
                  <a:extLst>
                    <a:ext uri="{9D8B030D-6E8A-4147-A177-3AD203B41FA5}">
                      <a16:colId xmlns:a16="http://schemas.microsoft.com/office/drawing/2014/main" val="3806679579"/>
                    </a:ext>
                  </a:extLst>
                </a:gridCol>
                <a:gridCol w="711525">
                  <a:extLst>
                    <a:ext uri="{9D8B030D-6E8A-4147-A177-3AD203B41FA5}">
                      <a16:colId xmlns:a16="http://schemas.microsoft.com/office/drawing/2014/main" val="2215033369"/>
                    </a:ext>
                  </a:extLst>
                </a:gridCol>
                <a:gridCol w="653672">
                  <a:extLst>
                    <a:ext uri="{9D8B030D-6E8A-4147-A177-3AD203B41FA5}">
                      <a16:colId xmlns:a16="http://schemas.microsoft.com/office/drawing/2014/main" val="975140620"/>
                    </a:ext>
                  </a:extLst>
                </a:gridCol>
              </a:tblGrid>
              <a:tr h="171450">
                <a:tc>
                  <a:txBody>
                    <a:bodyPr/>
                    <a:lstStyle/>
                    <a:p>
                      <a:pPr algn="l">
                        <a:lnSpc>
                          <a:spcPct val="107000"/>
                        </a:lnSpc>
                        <a:spcAft>
                          <a:spcPts val="800"/>
                        </a:spcAft>
                      </a:pPr>
                      <a:r>
                        <a:rPr lang="es-ES" sz="1100" kern="100">
                          <a:effectLst/>
                        </a:rPr>
                        <a:t>Miembro del equipo</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Omar</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Pablo</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Mercurio</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David</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Total</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Media</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Mínimo</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000" kern="100">
                          <a:effectLst/>
                        </a:rPr>
                        <a:t>Max</a:t>
                      </a: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146637816"/>
                  </a:ext>
                </a:extLst>
              </a:tr>
              <a:tr h="161925">
                <a:tc>
                  <a:txBody>
                    <a:bodyPr/>
                    <a:lstStyle/>
                    <a:p>
                      <a:pPr algn="l">
                        <a:lnSpc>
                          <a:spcPct val="107000"/>
                        </a:lnSpc>
                        <a:spcAft>
                          <a:spcPts val="800"/>
                        </a:spcAft>
                      </a:pPr>
                      <a:r>
                        <a:rPr lang="es-ES" sz="1100" kern="100">
                          <a:effectLst/>
                        </a:rPr>
                        <a:t>Más probable</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88</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75,1</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84</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74,5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321,6</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80,4</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74,5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88</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577104305"/>
                  </a:ext>
                </a:extLst>
              </a:tr>
              <a:tr h="161925">
                <a:tc>
                  <a:txBody>
                    <a:bodyPr/>
                    <a:lstStyle/>
                    <a:p>
                      <a:pPr algn="l">
                        <a:lnSpc>
                          <a:spcPct val="107000"/>
                        </a:lnSpc>
                        <a:spcAft>
                          <a:spcPts val="800"/>
                        </a:spcAft>
                      </a:pPr>
                      <a:r>
                        <a:rPr lang="es-ES" sz="1100" kern="100">
                          <a:effectLst/>
                        </a:rPr>
                        <a:t>Mínimo</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38,5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32</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40</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29</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139,5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34,875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29</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40</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934186928"/>
                  </a:ext>
                </a:extLst>
              </a:tr>
              <a:tr h="171450">
                <a:tc>
                  <a:txBody>
                    <a:bodyPr/>
                    <a:lstStyle/>
                    <a:p>
                      <a:pPr algn="l">
                        <a:lnSpc>
                          <a:spcPct val="107000"/>
                        </a:lnSpc>
                        <a:spcAft>
                          <a:spcPts val="800"/>
                        </a:spcAft>
                      </a:pPr>
                      <a:r>
                        <a:rPr lang="es-ES" sz="1100" kern="100">
                          <a:effectLst/>
                        </a:rPr>
                        <a:t>Máximo</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98</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88</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101</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92,5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379,5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94,875</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88</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tc>
                  <a:txBody>
                    <a:bodyPr/>
                    <a:lstStyle/>
                    <a:p>
                      <a:pPr algn="ctr">
                        <a:lnSpc>
                          <a:spcPct val="107000"/>
                        </a:lnSpc>
                        <a:spcAft>
                          <a:spcPts val="800"/>
                        </a:spcAft>
                      </a:pPr>
                      <a:r>
                        <a:rPr lang="es-ES" sz="1100" kern="100">
                          <a:effectLst/>
                        </a:rPr>
                        <a:t>101</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185789403"/>
                  </a:ext>
                </a:extLst>
              </a:tr>
            </a:tbl>
          </a:graphicData>
        </a:graphic>
      </p:graphicFrame>
    </p:spTree>
    <p:extLst>
      <p:ext uri="{BB962C8B-B14F-4D97-AF65-F5344CB8AC3E}">
        <p14:creationId xmlns:p14="http://schemas.microsoft.com/office/powerpoint/2010/main" val="471904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7DE766A-F499-096A-6E65-3C7227D4C7CB}"/>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0F6CE981-3818-CE39-5733-7A8BB50A94D8}"/>
              </a:ext>
            </a:extLst>
          </p:cNvPr>
          <p:cNvSpPr>
            <a:spLocks noGrp="1"/>
          </p:cNvSpPr>
          <p:nvPr>
            <p:ph type="sldNum" sz="quarter" idx="12"/>
          </p:nvPr>
        </p:nvSpPr>
        <p:spPr/>
        <p:txBody>
          <a:bodyPr/>
          <a:lstStyle/>
          <a:p>
            <a:fld id="{132FADFE-3B8F-471C-ABF0-DBC7717ECBBC}" type="slidenum">
              <a:rPr lang="es-ES" smtClean="0"/>
              <a:t>24</a:t>
            </a:fld>
            <a:endParaRPr lang="es-ES"/>
          </a:p>
        </p:txBody>
      </p:sp>
      <p:graphicFrame>
        <p:nvGraphicFramePr>
          <p:cNvPr id="7" name="Tabla 6">
            <a:extLst>
              <a:ext uri="{FF2B5EF4-FFF2-40B4-BE49-F238E27FC236}">
                <a16:creationId xmlns:a16="http://schemas.microsoft.com/office/drawing/2014/main" id="{1C594B44-F4BA-0EE5-20D8-5998A202D88B}"/>
              </a:ext>
            </a:extLst>
          </p:cNvPr>
          <p:cNvGraphicFramePr>
            <a:graphicFrameLocks noGrp="1"/>
          </p:cNvGraphicFramePr>
          <p:nvPr>
            <p:extLst>
              <p:ext uri="{D42A27DB-BD31-4B8C-83A1-F6EECF244321}">
                <p14:modId xmlns:p14="http://schemas.microsoft.com/office/powerpoint/2010/main" val="41345759"/>
              </p:ext>
            </p:extLst>
          </p:nvPr>
        </p:nvGraphicFramePr>
        <p:xfrm>
          <a:off x="784352" y="2351030"/>
          <a:ext cx="2063254" cy="899478"/>
        </p:xfrm>
        <a:graphic>
          <a:graphicData uri="http://schemas.openxmlformats.org/drawingml/2006/table">
            <a:tbl>
              <a:tblPr firstRow="1" firstCol="1">
                <a:tableStyleId>{9DCAF9ED-07DC-4A11-8D7F-57B35C25682E}</a:tableStyleId>
              </a:tblPr>
              <a:tblGrid>
                <a:gridCol w="1370375">
                  <a:extLst>
                    <a:ext uri="{9D8B030D-6E8A-4147-A177-3AD203B41FA5}">
                      <a16:colId xmlns:a16="http://schemas.microsoft.com/office/drawing/2014/main" val="406683935"/>
                    </a:ext>
                  </a:extLst>
                </a:gridCol>
                <a:gridCol w="692879">
                  <a:extLst>
                    <a:ext uri="{9D8B030D-6E8A-4147-A177-3AD203B41FA5}">
                      <a16:colId xmlns:a16="http://schemas.microsoft.com/office/drawing/2014/main" val="724229626"/>
                    </a:ext>
                  </a:extLst>
                </a:gridCol>
              </a:tblGrid>
              <a:tr h="299826">
                <a:tc gridSpan="2">
                  <a:txBody>
                    <a:bodyPr/>
                    <a:lstStyle/>
                    <a:p>
                      <a:pPr algn="ctr">
                        <a:lnSpc>
                          <a:spcPct val="107000"/>
                        </a:lnSpc>
                        <a:spcAft>
                          <a:spcPts val="800"/>
                        </a:spcAft>
                      </a:pPr>
                      <a:r>
                        <a:rPr lang="es-ES" sz="1400" kern="100">
                          <a:effectLst/>
                          <a:latin typeface="+mn-lt"/>
                          <a:ea typeface="Calibri" panose="020F0502020204030204" pitchFamily="34" charset="0"/>
                          <a:cs typeface="Arial" panose="020B0604020202020204" pitchFamily="34" charset="0"/>
                        </a:rPr>
                        <a:t>Gestión de Usuarios</a:t>
                      </a:r>
                    </a:p>
                  </a:txBody>
                  <a:tcPr marL="9525" marR="9525" marT="9525" marB="0" anchor="ctr"/>
                </a:tc>
                <a:tc hMerge="1">
                  <a:txBody>
                    <a:bodyPr/>
                    <a:lstStyle/>
                    <a:p>
                      <a:pPr algn="ctr">
                        <a:lnSpc>
                          <a:spcPct val="107000"/>
                        </a:lnSpc>
                        <a:spcAft>
                          <a:spcPts val="800"/>
                        </a:spcAft>
                      </a:pP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236929587"/>
                  </a:ext>
                </a:extLst>
              </a:tr>
              <a:tr h="299826">
                <a:tc>
                  <a:txBody>
                    <a:bodyPr/>
                    <a:lstStyle/>
                    <a:p>
                      <a:pPr algn="ctr">
                        <a:lnSpc>
                          <a:spcPct val="107000"/>
                        </a:lnSpc>
                        <a:spcAft>
                          <a:spcPts val="800"/>
                        </a:spcAft>
                      </a:pPr>
                      <a:r>
                        <a:rPr lang="es-ES" sz="1400" kern="100">
                          <a:effectLst/>
                          <a:latin typeface="+mn-lt"/>
                          <a:ea typeface="Calibri" panose="020F0502020204030204" pitchFamily="34" charset="0"/>
                          <a:cs typeface="Arial" panose="020B0604020202020204" pitchFamily="34" charset="0"/>
                        </a:rPr>
                        <a:t>PF</a:t>
                      </a:r>
                    </a:p>
                  </a:txBody>
                  <a:tcPr marL="9525" marR="9525" marT="9525" marB="0" anchor="ctr"/>
                </a:tc>
                <a:tc>
                  <a:txBody>
                    <a:bodyPr/>
                    <a:lstStyle/>
                    <a:p>
                      <a:pPr algn="ctr">
                        <a:lnSpc>
                          <a:spcPct val="107000"/>
                        </a:lnSpc>
                        <a:spcAft>
                          <a:spcPts val="800"/>
                        </a:spcAft>
                      </a:pPr>
                      <a:r>
                        <a:rPr lang="es-ES" sz="1400" kern="100">
                          <a:effectLst/>
                          <a:latin typeface="+mn-lt"/>
                          <a:ea typeface="Calibri" panose="020F0502020204030204" pitchFamily="34" charset="0"/>
                          <a:cs typeface="Arial" panose="020B0604020202020204" pitchFamily="34" charset="0"/>
                        </a:rPr>
                        <a:t>73,83</a:t>
                      </a:r>
                    </a:p>
                  </a:txBody>
                  <a:tcPr marL="9525" marR="9525" marT="9525" marB="0" anchor="ctr"/>
                </a:tc>
                <a:extLst>
                  <a:ext uri="{0D108BD9-81ED-4DB2-BD59-A6C34878D82A}">
                    <a16:rowId xmlns:a16="http://schemas.microsoft.com/office/drawing/2014/main" val="1462648611"/>
                  </a:ext>
                </a:extLst>
              </a:tr>
              <a:tr h="299826">
                <a:tc>
                  <a:txBody>
                    <a:bodyPr/>
                    <a:lstStyle/>
                    <a:p>
                      <a:pPr algn="ctr">
                        <a:lnSpc>
                          <a:spcPct val="107000"/>
                        </a:lnSpc>
                        <a:spcAft>
                          <a:spcPts val="800"/>
                        </a:spcAft>
                      </a:pPr>
                      <a:r>
                        <a:rPr lang="es-ES" sz="1400" kern="100">
                          <a:effectLst/>
                          <a:latin typeface="+mn-lt"/>
                          <a:ea typeface="Calibri" panose="020F0502020204030204" pitchFamily="34" charset="0"/>
                          <a:cs typeface="Arial" panose="020B0604020202020204" pitchFamily="34" charset="0"/>
                        </a:rPr>
                        <a:t>ESFUERZO</a:t>
                      </a:r>
                    </a:p>
                  </a:txBody>
                  <a:tcPr marL="9525" marR="9525" marT="9525" marB="0" anchor="ctr"/>
                </a:tc>
                <a:tc>
                  <a:txBody>
                    <a:bodyPr/>
                    <a:lstStyle/>
                    <a:p>
                      <a:pPr algn="ctr">
                        <a:lnSpc>
                          <a:spcPct val="107000"/>
                        </a:lnSpc>
                        <a:spcAft>
                          <a:spcPts val="800"/>
                        </a:spcAft>
                      </a:pPr>
                      <a:r>
                        <a:rPr lang="es-ES" sz="1400" kern="100">
                          <a:effectLst/>
                          <a:latin typeface="+mn-lt"/>
                          <a:ea typeface="Calibri" panose="020F0502020204030204" pitchFamily="34" charset="0"/>
                          <a:cs typeface="Arial" panose="020B0604020202020204" pitchFamily="34" charset="0"/>
                        </a:rPr>
                        <a:t>142</a:t>
                      </a:r>
                    </a:p>
                  </a:txBody>
                  <a:tcPr marL="9525" marR="9525" marT="9525" marB="0" anchor="ctr"/>
                </a:tc>
                <a:extLst>
                  <a:ext uri="{0D108BD9-81ED-4DB2-BD59-A6C34878D82A}">
                    <a16:rowId xmlns:a16="http://schemas.microsoft.com/office/drawing/2014/main" val="2530863230"/>
                  </a:ext>
                </a:extLst>
              </a:tr>
            </a:tbl>
          </a:graphicData>
        </a:graphic>
      </p:graphicFrame>
      <p:graphicFrame>
        <p:nvGraphicFramePr>
          <p:cNvPr id="12" name="Tabla 11">
            <a:extLst>
              <a:ext uri="{FF2B5EF4-FFF2-40B4-BE49-F238E27FC236}">
                <a16:creationId xmlns:a16="http://schemas.microsoft.com/office/drawing/2014/main" id="{1251C677-71D1-FE5B-6CE7-07D372B02630}"/>
              </a:ext>
            </a:extLst>
          </p:cNvPr>
          <p:cNvGraphicFramePr>
            <a:graphicFrameLocks noGrp="1"/>
          </p:cNvGraphicFramePr>
          <p:nvPr>
            <p:extLst>
              <p:ext uri="{D42A27DB-BD31-4B8C-83A1-F6EECF244321}">
                <p14:modId xmlns:p14="http://schemas.microsoft.com/office/powerpoint/2010/main" val="1126214575"/>
              </p:ext>
            </p:extLst>
          </p:nvPr>
        </p:nvGraphicFramePr>
        <p:xfrm>
          <a:off x="3165601" y="2358722"/>
          <a:ext cx="2930399" cy="899478"/>
        </p:xfrm>
        <a:graphic>
          <a:graphicData uri="http://schemas.openxmlformats.org/drawingml/2006/table">
            <a:tbl>
              <a:tblPr firstRow="1" firstCol="1">
                <a:tableStyleId>{9DCAF9ED-07DC-4A11-8D7F-57B35C25682E}</a:tableStyleId>
              </a:tblPr>
              <a:tblGrid>
                <a:gridCol w="1946317">
                  <a:extLst>
                    <a:ext uri="{9D8B030D-6E8A-4147-A177-3AD203B41FA5}">
                      <a16:colId xmlns:a16="http://schemas.microsoft.com/office/drawing/2014/main" val="406683935"/>
                    </a:ext>
                  </a:extLst>
                </a:gridCol>
                <a:gridCol w="984082">
                  <a:extLst>
                    <a:ext uri="{9D8B030D-6E8A-4147-A177-3AD203B41FA5}">
                      <a16:colId xmlns:a16="http://schemas.microsoft.com/office/drawing/2014/main" val="724229626"/>
                    </a:ext>
                  </a:extLst>
                </a:gridCol>
              </a:tblGrid>
              <a:tr h="299826">
                <a:tc gridSpan="2">
                  <a:txBody>
                    <a:bodyPr/>
                    <a:lstStyle/>
                    <a:p>
                      <a:pPr algn="ctr">
                        <a:lnSpc>
                          <a:spcPct val="107000"/>
                        </a:lnSpc>
                        <a:spcAft>
                          <a:spcPts val="800"/>
                        </a:spcAft>
                      </a:pPr>
                      <a:r>
                        <a:rPr lang="es-ES" sz="1400" kern="100">
                          <a:effectLst/>
                          <a:latin typeface="+mn-lt"/>
                          <a:ea typeface="Calibri" panose="020F0502020204030204" pitchFamily="34" charset="0"/>
                          <a:cs typeface="Arial" panose="020B0604020202020204" pitchFamily="34" charset="0"/>
                        </a:rPr>
                        <a:t>Dashboard de Seguimiento</a:t>
                      </a:r>
                    </a:p>
                  </a:txBody>
                  <a:tcPr marL="9525" marR="9525" marT="9525" marB="0" anchor="ctr"/>
                </a:tc>
                <a:tc hMerge="1">
                  <a:txBody>
                    <a:bodyPr/>
                    <a:lstStyle/>
                    <a:p>
                      <a:pPr algn="ctr">
                        <a:lnSpc>
                          <a:spcPct val="107000"/>
                        </a:lnSpc>
                        <a:spcAft>
                          <a:spcPts val="800"/>
                        </a:spcAft>
                      </a:pPr>
                      <a:endParaRPr lang="es-ES" sz="1000" kern="1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236929587"/>
                  </a:ext>
                </a:extLst>
              </a:tr>
              <a:tr h="299826">
                <a:tc>
                  <a:txBody>
                    <a:bodyPr/>
                    <a:lstStyle/>
                    <a:p>
                      <a:pPr algn="ctr">
                        <a:lnSpc>
                          <a:spcPct val="107000"/>
                        </a:lnSpc>
                        <a:spcAft>
                          <a:spcPts val="800"/>
                        </a:spcAft>
                      </a:pPr>
                      <a:r>
                        <a:rPr lang="es-ES" sz="1400" kern="100">
                          <a:effectLst/>
                          <a:latin typeface="+mn-lt"/>
                          <a:ea typeface="Calibri" panose="020F0502020204030204" pitchFamily="34" charset="0"/>
                          <a:cs typeface="Arial" panose="020B0604020202020204" pitchFamily="34" charset="0"/>
                        </a:rPr>
                        <a:t>PF</a:t>
                      </a:r>
                    </a:p>
                  </a:txBody>
                  <a:tcPr marL="9525" marR="9525" marT="9525" marB="0" anchor="ctr"/>
                </a:tc>
                <a:tc>
                  <a:txBody>
                    <a:bodyPr/>
                    <a:lstStyle/>
                    <a:p>
                      <a:pPr algn="ctr">
                        <a:lnSpc>
                          <a:spcPct val="107000"/>
                        </a:lnSpc>
                        <a:spcAft>
                          <a:spcPts val="800"/>
                        </a:spcAft>
                      </a:pPr>
                      <a:r>
                        <a:rPr lang="es-ES" sz="1400" kern="100">
                          <a:effectLst/>
                          <a:latin typeface="+mn-lt"/>
                          <a:ea typeface="Calibri" panose="020F0502020204030204" pitchFamily="34" charset="0"/>
                          <a:cs typeface="Arial" panose="020B0604020202020204" pitchFamily="34" charset="0"/>
                        </a:rPr>
                        <a:t>32,76</a:t>
                      </a:r>
                    </a:p>
                  </a:txBody>
                  <a:tcPr marL="9525" marR="9525" marT="9525" marB="0" anchor="ctr"/>
                </a:tc>
                <a:extLst>
                  <a:ext uri="{0D108BD9-81ED-4DB2-BD59-A6C34878D82A}">
                    <a16:rowId xmlns:a16="http://schemas.microsoft.com/office/drawing/2014/main" val="1462648611"/>
                  </a:ext>
                </a:extLst>
              </a:tr>
              <a:tr h="299826">
                <a:tc>
                  <a:txBody>
                    <a:bodyPr/>
                    <a:lstStyle/>
                    <a:p>
                      <a:pPr algn="ctr">
                        <a:lnSpc>
                          <a:spcPct val="107000"/>
                        </a:lnSpc>
                        <a:spcAft>
                          <a:spcPts val="800"/>
                        </a:spcAft>
                      </a:pPr>
                      <a:r>
                        <a:rPr lang="es-ES" sz="1400" kern="100">
                          <a:effectLst/>
                          <a:latin typeface="+mn-lt"/>
                          <a:ea typeface="Calibri" panose="020F0502020204030204" pitchFamily="34" charset="0"/>
                          <a:cs typeface="Arial" panose="020B0604020202020204" pitchFamily="34" charset="0"/>
                        </a:rPr>
                        <a:t>ESFUERZO</a:t>
                      </a:r>
                    </a:p>
                  </a:txBody>
                  <a:tcPr marL="9525" marR="9525" marT="9525" marB="0" anchor="ctr"/>
                </a:tc>
                <a:tc>
                  <a:txBody>
                    <a:bodyPr/>
                    <a:lstStyle/>
                    <a:p>
                      <a:pPr algn="ctr">
                        <a:lnSpc>
                          <a:spcPct val="107000"/>
                        </a:lnSpc>
                        <a:spcAft>
                          <a:spcPts val="800"/>
                        </a:spcAft>
                      </a:pPr>
                      <a:r>
                        <a:rPr lang="es-ES" sz="1400" kern="100">
                          <a:effectLst/>
                          <a:latin typeface="+mn-lt"/>
                          <a:ea typeface="Calibri" panose="020F0502020204030204" pitchFamily="34" charset="0"/>
                          <a:cs typeface="Arial" panose="020B0604020202020204" pitchFamily="34" charset="0"/>
                        </a:rPr>
                        <a:t>80,40</a:t>
                      </a:r>
                    </a:p>
                  </a:txBody>
                  <a:tcPr marL="9525" marR="9525" marT="9525" marB="0" anchor="ctr"/>
                </a:tc>
                <a:extLst>
                  <a:ext uri="{0D108BD9-81ED-4DB2-BD59-A6C34878D82A}">
                    <a16:rowId xmlns:a16="http://schemas.microsoft.com/office/drawing/2014/main" val="2530863230"/>
                  </a:ext>
                </a:extLst>
              </a:tr>
            </a:tbl>
          </a:graphicData>
        </a:graphic>
      </p:graphicFrame>
      <p:graphicFrame>
        <p:nvGraphicFramePr>
          <p:cNvPr id="14" name="Tabla 13">
            <a:extLst>
              <a:ext uri="{FF2B5EF4-FFF2-40B4-BE49-F238E27FC236}">
                <a16:creationId xmlns:a16="http://schemas.microsoft.com/office/drawing/2014/main" id="{62770D99-E849-09A0-5135-625804451C62}"/>
              </a:ext>
            </a:extLst>
          </p:cNvPr>
          <p:cNvGraphicFramePr>
            <a:graphicFrameLocks noGrp="1"/>
          </p:cNvGraphicFramePr>
          <p:nvPr>
            <p:extLst>
              <p:ext uri="{D42A27DB-BD31-4B8C-83A1-F6EECF244321}">
                <p14:modId xmlns:p14="http://schemas.microsoft.com/office/powerpoint/2010/main" val="1338106184"/>
              </p:ext>
            </p:extLst>
          </p:nvPr>
        </p:nvGraphicFramePr>
        <p:xfrm>
          <a:off x="2267580" y="5289094"/>
          <a:ext cx="7656840" cy="794620"/>
        </p:xfrm>
        <a:graphic>
          <a:graphicData uri="http://schemas.openxmlformats.org/drawingml/2006/table">
            <a:tbl>
              <a:tblPr firstRow="1" firstCol="1">
                <a:tableStyleId>{72833802-FEF1-4C79-8D5D-14CF1EAF98D9}</a:tableStyleId>
              </a:tblPr>
              <a:tblGrid>
                <a:gridCol w="1066472">
                  <a:extLst>
                    <a:ext uri="{9D8B030D-6E8A-4147-A177-3AD203B41FA5}">
                      <a16:colId xmlns:a16="http://schemas.microsoft.com/office/drawing/2014/main" val="949300515"/>
                    </a:ext>
                  </a:extLst>
                </a:gridCol>
                <a:gridCol w="825502">
                  <a:extLst>
                    <a:ext uri="{9D8B030D-6E8A-4147-A177-3AD203B41FA5}">
                      <a16:colId xmlns:a16="http://schemas.microsoft.com/office/drawing/2014/main" val="2611224898"/>
                    </a:ext>
                  </a:extLst>
                </a:gridCol>
                <a:gridCol w="960811">
                  <a:extLst>
                    <a:ext uri="{9D8B030D-6E8A-4147-A177-3AD203B41FA5}">
                      <a16:colId xmlns:a16="http://schemas.microsoft.com/office/drawing/2014/main" val="856089703"/>
                    </a:ext>
                  </a:extLst>
                </a:gridCol>
                <a:gridCol w="960811">
                  <a:extLst>
                    <a:ext uri="{9D8B030D-6E8A-4147-A177-3AD203B41FA5}">
                      <a16:colId xmlns:a16="http://schemas.microsoft.com/office/drawing/2014/main" val="4077851002"/>
                    </a:ext>
                  </a:extLst>
                </a:gridCol>
                <a:gridCol w="960811">
                  <a:extLst>
                    <a:ext uri="{9D8B030D-6E8A-4147-A177-3AD203B41FA5}">
                      <a16:colId xmlns:a16="http://schemas.microsoft.com/office/drawing/2014/main" val="2686048554"/>
                    </a:ext>
                  </a:extLst>
                </a:gridCol>
                <a:gridCol w="960811">
                  <a:extLst>
                    <a:ext uri="{9D8B030D-6E8A-4147-A177-3AD203B41FA5}">
                      <a16:colId xmlns:a16="http://schemas.microsoft.com/office/drawing/2014/main" val="336334090"/>
                    </a:ext>
                  </a:extLst>
                </a:gridCol>
                <a:gridCol w="960811">
                  <a:extLst>
                    <a:ext uri="{9D8B030D-6E8A-4147-A177-3AD203B41FA5}">
                      <a16:colId xmlns:a16="http://schemas.microsoft.com/office/drawing/2014/main" val="1603663907"/>
                    </a:ext>
                  </a:extLst>
                </a:gridCol>
                <a:gridCol w="960811">
                  <a:extLst>
                    <a:ext uri="{9D8B030D-6E8A-4147-A177-3AD203B41FA5}">
                      <a16:colId xmlns:a16="http://schemas.microsoft.com/office/drawing/2014/main" val="3270577257"/>
                    </a:ext>
                  </a:extLst>
                </a:gridCol>
              </a:tblGrid>
              <a:tr h="409764">
                <a:tc>
                  <a:txBody>
                    <a:bodyPr/>
                    <a:lstStyle/>
                    <a:p>
                      <a:pPr algn="ctr">
                        <a:lnSpc>
                          <a:spcPct val="107000"/>
                        </a:lnSpc>
                        <a:spcAft>
                          <a:spcPts val="800"/>
                        </a:spcAft>
                      </a:pPr>
                      <a:r>
                        <a:rPr lang="es-ES" sz="1400" kern="100">
                          <a:effectLst/>
                        </a:rPr>
                        <a:t>MODULO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b="1" kern="100">
                          <a:effectLst/>
                        </a:rPr>
                        <a:t>1</a:t>
                      </a:r>
                      <a:endParaRPr lang="es-ES" sz="14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2"/>
                    </a:solidFill>
                  </a:tcPr>
                </a:tc>
                <a:tc>
                  <a:txBody>
                    <a:bodyPr/>
                    <a:lstStyle/>
                    <a:p>
                      <a:pPr algn="ctr">
                        <a:lnSpc>
                          <a:spcPct val="107000"/>
                        </a:lnSpc>
                        <a:spcAft>
                          <a:spcPts val="800"/>
                        </a:spcAft>
                      </a:pPr>
                      <a:r>
                        <a:rPr lang="es-ES" sz="1400" kern="100">
                          <a:effectLst/>
                        </a:rPr>
                        <a:t>2</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3</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4</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5</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b="1" kern="100">
                          <a:effectLst/>
                        </a:rPr>
                        <a:t>6</a:t>
                      </a:r>
                      <a:endParaRPr lang="es-ES" sz="1400" b="1"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2"/>
                    </a:solidFill>
                  </a:tcPr>
                </a:tc>
                <a:tc>
                  <a:txBody>
                    <a:bodyPr/>
                    <a:lstStyle/>
                    <a:p>
                      <a:pPr algn="ctr">
                        <a:lnSpc>
                          <a:spcPct val="107000"/>
                        </a:lnSpc>
                        <a:spcAft>
                          <a:spcPts val="800"/>
                        </a:spcAft>
                      </a:pPr>
                      <a:r>
                        <a:rPr lang="es-ES" sz="1400" kern="100">
                          <a:effectLst/>
                        </a:rPr>
                        <a:t>7</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83197317"/>
                  </a:ext>
                </a:extLst>
              </a:tr>
              <a:tr h="384856">
                <a:tc>
                  <a:txBody>
                    <a:bodyPr/>
                    <a:lstStyle/>
                    <a:p>
                      <a:pPr algn="ctr">
                        <a:lnSpc>
                          <a:spcPct val="107000"/>
                        </a:lnSpc>
                        <a:spcAft>
                          <a:spcPts val="800"/>
                        </a:spcAft>
                      </a:pPr>
                      <a:r>
                        <a:rPr lang="es-ES" sz="1400" kern="100">
                          <a:effectLst/>
                          <a:latin typeface="Calibri" panose="020F0502020204030204" pitchFamily="34" charset="0"/>
                          <a:ea typeface="Calibri" panose="020F0502020204030204" pitchFamily="34" charset="0"/>
                          <a:cs typeface="Arial" panose="020B0604020202020204" pitchFamily="34" charset="0"/>
                        </a:rPr>
                        <a:t>ESFUERZO</a:t>
                      </a:r>
                    </a:p>
                  </a:txBody>
                  <a:tcPr marL="68580" marR="68580" marT="0" marB="0" anchor="ctr">
                    <a:solidFill>
                      <a:schemeClr val="bg1"/>
                    </a:solidFill>
                  </a:tcPr>
                </a:tc>
                <a:tc>
                  <a:txBody>
                    <a:bodyPr/>
                    <a:lstStyle/>
                    <a:p>
                      <a:pPr algn="ctr">
                        <a:lnSpc>
                          <a:spcPct val="107000"/>
                        </a:lnSpc>
                        <a:spcAft>
                          <a:spcPts val="800"/>
                        </a:spcAft>
                      </a:pPr>
                      <a:r>
                        <a:rPr lang="es-ES" sz="1400" kern="100">
                          <a:effectLst/>
                        </a:rPr>
                        <a:t>142</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bg1"/>
                    </a:solidFill>
                  </a:tcPr>
                </a:tc>
                <a:tc>
                  <a:txBody>
                    <a:bodyPr/>
                    <a:lstStyle/>
                    <a:p>
                      <a:pPr algn="ctr">
                        <a:lnSpc>
                          <a:spcPct val="107000"/>
                        </a:lnSpc>
                        <a:spcAft>
                          <a:spcPts val="800"/>
                        </a:spcAft>
                      </a:pPr>
                      <a:r>
                        <a:rPr lang="es-ES" sz="1400" kern="100">
                          <a:effectLst/>
                        </a:rPr>
                        <a:t>124,35</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bg1"/>
                    </a:solidFill>
                  </a:tcPr>
                </a:tc>
                <a:tc>
                  <a:txBody>
                    <a:bodyPr/>
                    <a:lstStyle/>
                    <a:p>
                      <a:pPr algn="ctr">
                        <a:lnSpc>
                          <a:spcPct val="107000"/>
                        </a:lnSpc>
                        <a:spcAft>
                          <a:spcPts val="800"/>
                        </a:spcAft>
                      </a:pPr>
                      <a:r>
                        <a:rPr lang="es-ES" sz="1400" kern="100">
                          <a:effectLst/>
                        </a:rPr>
                        <a:t>94,71</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bg1"/>
                    </a:solidFill>
                  </a:tcPr>
                </a:tc>
                <a:tc>
                  <a:txBody>
                    <a:bodyPr/>
                    <a:lstStyle/>
                    <a:p>
                      <a:pPr algn="ctr">
                        <a:lnSpc>
                          <a:spcPct val="107000"/>
                        </a:lnSpc>
                        <a:spcAft>
                          <a:spcPts val="800"/>
                        </a:spcAft>
                      </a:pPr>
                      <a:r>
                        <a:rPr lang="es-ES" sz="1400" kern="100">
                          <a:effectLst/>
                        </a:rPr>
                        <a:t>94,03</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bg1"/>
                    </a:solidFill>
                  </a:tcPr>
                </a:tc>
                <a:tc>
                  <a:txBody>
                    <a:bodyPr/>
                    <a:lstStyle/>
                    <a:p>
                      <a:pPr algn="ctr">
                        <a:lnSpc>
                          <a:spcPct val="107000"/>
                        </a:lnSpc>
                        <a:spcAft>
                          <a:spcPts val="800"/>
                        </a:spcAft>
                      </a:pPr>
                      <a:r>
                        <a:rPr lang="es-ES" sz="1400" kern="100">
                          <a:effectLst/>
                        </a:rPr>
                        <a:t>83,76</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bg1"/>
                    </a:solidFill>
                  </a:tcPr>
                </a:tc>
                <a:tc>
                  <a:txBody>
                    <a:bodyPr/>
                    <a:lstStyle/>
                    <a:p>
                      <a:pPr algn="ctr">
                        <a:lnSpc>
                          <a:spcPct val="107000"/>
                        </a:lnSpc>
                        <a:spcAft>
                          <a:spcPts val="800"/>
                        </a:spcAft>
                      </a:pPr>
                      <a:r>
                        <a:rPr lang="es-ES" sz="1400" kern="100" cap="all">
                          <a:effectLst/>
                        </a:rPr>
                        <a:t>80,40</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bg1"/>
                    </a:solidFill>
                  </a:tcPr>
                </a:tc>
                <a:tc>
                  <a:txBody>
                    <a:bodyPr/>
                    <a:lstStyle/>
                    <a:p>
                      <a:pPr algn="ctr">
                        <a:lnSpc>
                          <a:spcPct val="107000"/>
                        </a:lnSpc>
                        <a:spcAft>
                          <a:spcPts val="800"/>
                        </a:spcAft>
                      </a:pPr>
                      <a:r>
                        <a:rPr lang="es-ES" sz="1400" kern="100">
                          <a:effectLst/>
                        </a:rPr>
                        <a:t>99,51</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bg1"/>
                    </a:solidFill>
                  </a:tcPr>
                </a:tc>
                <a:extLst>
                  <a:ext uri="{0D108BD9-81ED-4DB2-BD59-A6C34878D82A}">
                    <a16:rowId xmlns:a16="http://schemas.microsoft.com/office/drawing/2014/main" val="3036539892"/>
                  </a:ext>
                </a:extLst>
              </a:tr>
            </a:tbl>
          </a:graphicData>
        </a:graphic>
      </p:graphicFrame>
      <p:grpSp>
        <p:nvGrpSpPr>
          <p:cNvPr id="17" name="Grupo 16">
            <a:extLst>
              <a:ext uri="{FF2B5EF4-FFF2-40B4-BE49-F238E27FC236}">
                <a16:creationId xmlns:a16="http://schemas.microsoft.com/office/drawing/2014/main" id="{729C50DB-F745-7BFE-774B-CF3DBF493F74}"/>
              </a:ext>
            </a:extLst>
          </p:cNvPr>
          <p:cNvGrpSpPr/>
          <p:nvPr/>
        </p:nvGrpSpPr>
        <p:grpSpPr>
          <a:xfrm>
            <a:off x="1032685" y="3710342"/>
            <a:ext cx="3930228" cy="1091322"/>
            <a:chOff x="7511398" y="1963068"/>
            <a:chExt cx="3318527" cy="1091322"/>
          </a:xfrm>
        </p:grpSpPr>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2D2671DA-86F0-9075-01DF-DACE775C675E}"/>
                    </a:ext>
                  </a:extLst>
                </p:cNvPr>
                <p:cNvSpPr txBox="1"/>
                <p:nvPr/>
              </p:nvSpPr>
              <p:spPr>
                <a:xfrm>
                  <a:off x="8113897" y="1963068"/>
                  <a:ext cx="2084029" cy="427553"/>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𝑏</m:t>
                        </m:r>
                        <m:r>
                          <a:rPr lang="es-ES" sz="1400" b="0" i="1" smtClean="0">
                            <a:latin typeface="Cambria Math" panose="02040503050406030204" pitchFamily="18" charset="0"/>
                          </a:rPr>
                          <m:t>= </m:t>
                        </m:r>
                        <m:f>
                          <m:fPr>
                            <m:ctrlPr>
                              <a:rPr lang="es-ES" sz="1400" b="0" i="1" smtClean="0">
                                <a:latin typeface="Cambria Math" panose="02040503050406030204" pitchFamily="18" charset="0"/>
                              </a:rPr>
                            </m:ctrlPr>
                          </m:fPr>
                          <m:num>
                            <m:r>
                              <a:rPr lang="es-ES" sz="1400" b="0" i="1" smtClean="0">
                                <a:latin typeface="Cambria Math" panose="02040503050406030204" pitchFamily="18" charset="0"/>
                              </a:rPr>
                              <m:t>142−80,40</m:t>
                            </m:r>
                          </m:num>
                          <m:den>
                            <m:r>
                              <a:rPr lang="es-ES" sz="1400" b="0" i="1" smtClean="0">
                                <a:latin typeface="Cambria Math" panose="02040503050406030204" pitchFamily="18" charset="0"/>
                              </a:rPr>
                              <m:t>73,83−32,76</m:t>
                            </m:r>
                          </m:den>
                        </m:f>
                        <m:r>
                          <a:rPr lang="es-ES" sz="1400" b="0" i="1" smtClean="0">
                            <a:latin typeface="Cambria Math" panose="02040503050406030204" pitchFamily="18" charset="0"/>
                          </a:rPr>
                          <m:t>=</m:t>
                        </m:r>
                        <m:r>
                          <m:rPr>
                            <m:nor/>
                          </m:rPr>
                          <a:rPr lang="es-ES" sz="1400"/>
                          <m:t>1,499878</m:t>
                        </m:r>
                      </m:oMath>
                    </m:oMathPara>
                  </a14:m>
                  <a:endParaRPr lang="es-ES" sz="1400"/>
                </a:p>
              </p:txBody>
            </p:sp>
          </mc:Choice>
          <mc:Fallback xmlns="">
            <p:sp>
              <p:nvSpPr>
                <p:cNvPr id="15" name="CuadroTexto 14">
                  <a:extLst>
                    <a:ext uri="{FF2B5EF4-FFF2-40B4-BE49-F238E27FC236}">
                      <a16:creationId xmlns:a16="http://schemas.microsoft.com/office/drawing/2014/main" id="{2D2671DA-86F0-9075-01DF-DACE775C675E}"/>
                    </a:ext>
                  </a:extLst>
                </p:cNvPr>
                <p:cNvSpPr txBox="1">
                  <a:spLocks noRot="1" noChangeAspect="1" noMove="1" noResize="1" noEditPoints="1" noAdjustHandles="1" noChangeArrowheads="1" noChangeShapeType="1" noTextEdit="1"/>
                </p:cNvSpPr>
                <p:nvPr/>
              </p:nvSpPr>
              <p:spPr>
                <a:xfrm>
                  <a:off x="8113897" y="1963068"/>
                  <a:ext cx="2084029" cy="427553"/>
                </a:xfrm>
                <a:prstGeom prst="rect">
                  <a:avLst/>
                </a:prstGeom>
                <a:blipFill>
                  <a:blip r:embed="rId2"/>
                  <a:stretch>
                    <a:fillRect l="-1235" r="-1728"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516834A6-A2C1-5878-B37B-FEAA608E42F2}"/>
                    </a:ext>
                  </a:extLst>
                </p:cNvPr>
                <p:cNvSpPr txBox="1"/>
                <p:nvPr/>
              </p:nvSpPr>
              <p:spPr>
                <a:xfrm>
                  <a:off x="7511398" y="2621194"/>
                  <a:ext cx="3318527" cy="433196"/>
                </a:xfrm>
                <a:prstGeom prst="rect">
                  <a:avLst/>
                </a:prstGeom>
                <a:noFill/>
              </p:spPr>
              <p:txBody>
                <a:bodyPr wrap="square" lIns="0" tIns="0" rIns="0" bIns="0" rtlCol="0" anchor="ctr">
                  <a:spAutoFit/>
                </a:bodyPr>
                <a:lstStyle/>
                <a:p>
                  <a:pPr/>
                  <a14:m>
                    <m:oMathPara xmlns:m="http://schemas.openxmlformats.org/officeDocument/2006/math">
                      <m:oMathParaPr>
                        <m:jc m:val="left"/>
                      </m:oMathParaPr>
                      <m:oMath xmlns:m="http://schemas.openxmlformats.org/officeDocument/2006/math">
                        <m:r>
                          <a:rPr lang="es-ES" sz="1400" b="0" i="1" smtClean="0">
                            <a:latin typeface="Cambria Math" panose="02040503050406030204" pitchFamily="18" charset="0"/>
                          </a:rPr>
                          <m:t>𝑎</m:t>
                        </m:r>
                        <m:r>
                          <a:rPr lang="es-ES" sz="1400" b="0" i="1" smtClean="0">
                            <a:latin typeface="Cambria Math" panose="02040503050406030204" pitchFamily="18" charset="0"/>
                          </a:rPr>
                          <m:t>= </m:t>
                        </m:r>
                        <m:f>
                          <m:fPr>
                            <m:ctrlPr>
                              <a:rPr lang="es-ES" sz="1400" b="0" i="1" smtClean="0">
                                <a:latin typeface="Cambria Math" panose="02040503050406030204" pitchFamily="18" charset="0"/>
                              </a:rPr>
                            </m:ctrlPr>
                          </m:fPr>
                          <m:num>
                            <m:r>
                              <a:rPr lang="es-ES" sz="1400" b="0" i="1" smtClean="0">
                                <a:latin typeface="Cambria Math" panose="02040503050406030204" pitchFamily="18" charset="0"/>
                              </a:rPr>
                              <m:t>(73,83∗80,40)−(32,76∗142)</m:t>
                            </m:r>
                          </m:num>
                          <m:den>
                            <m:r>
                              <a:rPr lang="es-ES" sz="1400" b="0" i="1" smtClean="0">
                                <a:latin typeface="Cambria Math" panose="02040503050406030204" pitchFamily="18" charset="0"/>
                              </a:rPr>
                              <m:t>73,83−32,76</m:t>
                            </m:r>
                          </m:den>
                        </m:f>
                        <m:r>
                          <a:rPr lang="es-ES" sz="1400" b="0" i="1" smtClean="0">
                            <a:latin typeface="Cambria Math" panose="02040503050406030204" pitchFamily="18" charset="0"/>
                          </a:rPr>
                          <m:t>=</m:t>
                        </m:r>
                        <m:r>
                          <m:rPr>
                            <m:nor/>
                          </m:rPr>
                          <a:rPr lang="es-ES" sz="1400"/>
                          <m:t>31,26399</m:t>
                        </m:r>
                      </m:oMath>
                    </m:oMathPara>
                  </a14:m>
                  <a:endParaRPr lang="es-ES" sz="1400"/>
                </a:p>
              </p:txBody>
            </p:sp>
          </mc:Choice>
          <mc:Fallback xmlns="">
            <p:sp>
              <p:nvSpPr>
                <p:cNvPr id="16" name="CuadroTexto 15">
                  <a:extLst>
                    <a:ext uri="{FF2B5EF4-FFF2-40B4-BE49-F238E27FC236}">
                      <a16:creationId xmlns:a16="http://schemas.microsoft.com/office/drawing/2014/main" id="{516834A6-A2C1-5878-B37B-FEAA608E42F2}"/>
                    </a:ext>
                  </a:extLst>
                </p:cNvPr>
                <p:cNvSpPr txBox="1">
                  <a:spLocks noRot="1" noChangeAspect="1" noMove="1" noResize="1" noEditPoints="1" noAdjustHandles="1" noChangeArrowheads="1" noChangeShapeType="1" noTextEdit="1"/>
                </p:cNvSpPr>
                <p:nvPr/>
              </p:nvSpPr>
              <p:spPr>
                <a:xfrm>
                  <a:off x="7511398" y="2621194"/>
                  <a:ext cx="3318527" cy="433196"/>
                </a:xfrm>
                <a:prstGeom prst="rect">
                  <a:avLst/>
                </a:prstGeom>
                <a:blipFill>
                  <a:blip r:embed="rId3"/>
                  <a:stretch>
                    <a:fillRect l="-1085" t="-2817" b="-7042"/>
                  </a:stretch>
                </a:blipFill>
              </p:spPr>
              <p:txBody>
                <a:bodyPr/>
                <a:lstStyle/>
                <a:p>
                  <a:r>
                    <a:rPr lang="en-US">
                      <a:noFill/>
                    </a:rPr>
                    <a:t> </a:t>
                  </a:r>
                </a:p>
              </p:txBody>
            </p:sp>
          </mc:Fallback>
        </mc:AlternateContent>
      </p:grpSp>
      <p:sp>
        <p:nvSpPr>
          <p:cNvPr id="6" name="Título 1">
            <a:extLst>
              <a:ext uri="{FF2B5EF4-FFF2-40B4-BE49-F238E27FC236}">
                <a16:creationId xmlns:a16="http://schemas.microsoft.com/office/drawing/2014/main" id="{8EFAA999-1DA5-77AC-5C4E-9AF2D098B574}"/>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Estimaciones </a:t>
            </a:r>
          </a:p>
        </p:txBody>
      </p:sp>
      <p:grpSp>
        <p:nvGrpSpPr>
          <p:cNvPr id="18" name="Grupo 17">
            <a:extLst>
              <a:ext uri="{FF2B5EF4-FFF2-40B4-BE49-F238E27FC236}">
                <a16:creationId xmlns:a16="http://schemas.microsoft.com/office/drawing/2014/main" id="{A8E24369-3A4B-E214-A9F1-49D3FE3CEDBF}"/>
              </a:ext>
            </a:extLst>
          </p:cNvPr>
          <p:cNvGrpSpPr/>
          <p:nvPr/>
        </p:nvGrpSpPr>
        <p:grpSpPr>
          <a:xfrm>
            <a:off x="6580087" y="1069847"/>
            <a:ext cx="4396310" cy="3832914"/>
            <a:chOff x="6871766" y="1243910"/>
            <a:chExt cx="3812948" cy="3557754"/>
          </a:xfrm>
        </p:grpSpPr>
        <p:pic>
          <p:nvPicPr>
            <p:cNvPr id="10" name="Imagen 9">
              <a:extLst>
                <a:ext uri="{FF2B5EF4-FFF2-40B4-BE49-F238E27FC236}">
                  <a16:creationId xmlns:a16="http://schemas.microsoft.com/office/drawing/2014/main" id="{1AC86E08-CD11-4A9E-AACF-A16B31A7CBC3}"/>
                </a:ext>
              </a:extLst>
            </p:cNvPr>
            <p:cNvPicPr>
              <a:picLocks noChangeAspect="1"/>
            </p:cNvPicPr>
            <p:nvPr/>
          </p:nvPicPr>
          <p:blipFill rotWithShape="1">
            <a:blip r:embed="rId4">
              <a:extLst>
                <a:ext uri="{28A0092B-C50C-407E-A947-70E740481C1C}">
                  <a14:useLocalDpi xmlns:a14="http://schemas.microsoft.com/office/drawing/2010/main" val="0"/>
                </a:ext>
              </a:extLst>
            </a:blip>
            <a:srcRect l="16929" r="43221"/>
            <a:stretch/>
          </p:blipFill>
          <p:spPr>
            <a:xfrm>
              <a:off x="6970088" y="1471052"/>
              <a:ext cx="3616304" cy="3257699"/>
            </a:xfrm>
            <a:prstGeom prst="rect">
              <a:avLst/>
            </a:prstGeom>
          </p:spPr>
        </p:pic>
        <p:sp>
          <p:nvSpPr>
            <p:cNvPr id="11" name="CuadroTexto 10">
              <a:extLst>
                <a:ext uri="{FF2B5EF4-FFF2-40B4-BE49-F238E27FC236}">
                  <a16:creationId xmlns:a16="http://schemas.microsoft.com/office/drawing/2014/main" id="{5B0D608C-D11C-C0F2-A267-0EEF774D1AAB}"/>
                </a:ext>
              </a:extLst>
            </p:cNvPr>
            <p:cNvSpPr txBox="1"/>
            <p:nvPr/>
          </p:nvSpPr>
          <p:spPr>
            <a:xfrm>
              <a:off x="9209875" y="4540054"/>
              <a:ext cx="1474839" cy="261610"/>
            </a:xfrm>
            <a:prstGeom prst="rect">
              <a:avLst/>
            </a:prstGeom>
            <a:noFill/>
          </p:spPr>
          <p:txBody>
            <a:bodyPr wrap="square" rtlCol="0">
              <a:spAutoFit/>
            </a:bodyPr>
            <a:lstStyle/>
            <a:p>
              <a:r>
                <a:rPr lang="es-ES" sz="1100">
                  <a:solidFill>
                    <a:schemeClr val="accent6"/>
                  </a:solidFill>
                </a:rPr>
                <a:t>Puntos Función (PF)</a:t>
              </a:r>
            </a:p>
          </p:txBody>
        </p:sp>
        <p:sp>
          <p:nvSpPr>
            <p:cNvPr id="13" name="CuadroTexto 12">
              <a:extLst>
                <a:ext uri="{FF2B5EF4-FFF2-40B4-BE49-F238E27FC236}">
                  <a16:creationId xmlns:a16="http://schemas.microsoft.com/office/drawing/2014/main" id="{72F2673A-4E60-A2D5-5A13-64CD75F69EE6}"/>
                </a:ext>
              </a:extLst>
            </p:cNvPr>
            <p:cNvSpPr txBox="1"/>
            <p:nvPr/>
          </p:nvSpPr>
          <p:spPr>
            <a:xfrm>
              <a:off x="6871766" y="1243910"/>
              <a:ext cx="968477" cy="261610"/>
            </a:xfrm>
            <a:prstGeom prst="rect">
              <a:avLst/>
            </a:prstGeom>
            <a:noFill/>
          </p:spPr>
          <p:txBody>
            <a:bodyPr wrap="square" rtlCol="0">
              <a:spAutoFit/>
            </a:bodyPr>
            <a:lstStyle/>
            <a:p>
              <a:r>
                <a:rPr lang="es-ES" sz="1100">
                  <a:solidFill>
                    <a:schemeClr val="accent6"/>
                  </a:solidFill>
                </a:rPr>
                <a:t>Esfuerzo (E)</a:t>
              </a:r>
            </a:p>
          </p:txBody>
        </p:sp>
      </p:grpSp>
    </p:spTree>
    <p:extLst>
      <p:ext uri="{BB962C8B-B14F-4D97-AF65-F5344CB8AC3E}">
        <p14:creationId xmlns:p14="http://schemas.microsoft.com/office/powerpoint/2010/main" val="2114917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7DE766A-F499-096A-6E65-3C7227D4C7CB}"/>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0F6CE981-3818-CE39-5733-7A8BB50A94D8}"/>
              </a:ext>
            </a:extLst>
          </p:cNvPr>
          <p:cNvSpPr>
            <a:spLocks noGrp="1"/>
          </p:cNvSpPr>
          <p:nvPr>
            <p:ph type="sldNum" sz="quarter" idx="12"/>
          </p:nvPr>
        </p:nvSpPr>
        <p:spPr/>
        <p:txBody>
          <a:bodyPr/>
          <a:lstStyle/>
          <a:p>
            <a:fld id="{132FADFE-3B8F-471C-ABF0-DBC7717ECBBC}" type="slidenum">
              <a:rPr lang="es-ES" smtClean="0"/>
              <a:t>25</a:t>
            </a:fld>
            <a:endParaRPr lang="es-ES"/>
          </a:p>
        </p:txBody>
      </p:sp>
      <p:sp>
        <p:nvSpPr>
          <p:cNvPr id="6" name="Título 1">
            <a:extLst>
              <a:ext uri="{FF2B5EF4-FFF2-40B4-BE49-F238E27FC236}">
                <a16:creationId xmlns:a16="http://schemas.microsoft.com/office/drawing/2014/main" id="{8EFAA999-1DA5-77AC-5C4E-9AF2D098B574}"/>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Estimaciones</a:t>
            </a:r>
          </a:p>
        </p:txBody>
      </p:sp>
      <p:graphicFrame>
        <p:nvGraphicFramePr>
          <p:cNvPr id="3" name="Tabla 2">
            <a:extLst>
              <a:ext uri="{FF2B5EF4-FFF2-40B4-BE49-F238E27FC236}">
                <a16:creationId xmlns:a16="http://schemas.microsoft.com/office/drawing/2014/main" id="{AD143E2C-4A60-54BA-56BE-3A32D2AE2E9B}"/>
              </a:ext>
            </a:extLst>
          </p:cNvPr>
          <p:cNvGraphicFramePr>
            <a:graphicFrameLocks noGrp="1"/>
          </p:cNvGraphicFramePr>
          <p:nvPr>
            <p:extLst>
              <p:ext uri="{D42A27DB-BD31-4B8C-83A1-F6EECF244321}">
                <p14:modId xmlns:p14="http://schemas.microsoft.com/office/powerpoint/2010/main" val="401671279"/>
              </p:ext>
            </p:extLst>
          </p:nvPr>
        </p:nvGraphicFramePr>
        <p:xfrm>
          <a:off x="2009221" y="2301552"/>
          <a:ext cx="8173558" cy="3583503"/>
        </p:xfrm>
        <a:graphic>
          <a:graphicData uri="http://schemas.openxmlformats.org/drawingml/2006/table">
            <a:tbl>
              <a:tblPr>
                <a:tableStyleId>{72833802-FEF1-4C79-8D5D-14CF1EAF98D9}</a:tableStyleId>
              </a:tblPr>
              <a:tblGrid>
                <a:gridCol w="2239297">
                  <a:extLst>
                    <a:ext uri="{9D8B030D-6E8A-4147-A177-3AD203B41FA5}">
                      <a16:colId xmlns:a16="http://schemas.microsoft.com/office/drawing/2014/main" val="2868961180"/>
                    </a:ext>
                  </a:extLst>
                </a:gridCol>
                <a:gridCol w="1364673">
                  <a:extLst>
                    <a:ext uri="{9D8B030D-6E8A-4147-A177-3AD203B41FA5}">
                      <a16:colId xmlns:a16="http://schemas.microsoft.com/office/drawing/2014/main" val="3503330115"/>
                    </a:ext>
                  </a:extLst>
                </a:gridCol>
                <a:gridCol w="1633473">
                  <a:extLst>
                    <a:ext uri="{9D8B030D-6E8A-4147-A177-3AD203B41FA5}">
                      <a16:colId xmlns:a16="http://schemas.microsoft.com/office/drawing/2014/main" val="4212991465"/>
                    </a:ext>
                  </a:extLst>
                </a:gridCol>
                <a:gridCol w="1571442">
                  <a:extLst>
                    <a:ext uri="{9D8B030D-6E8A-4147-A177-3AD203B41FA5}">
                      <a16:colId xmlns:a16="http://schemas.microsoft.com/office/drawing/2014/main" val="3250797662"/>
                    </a:ext>
                  </a:extLst>
                </a:gridCol>
                <a:gridCol w="1364673">
                  <a:extLst>
                    <a:ext uri="{9D8B030D-6E8A-4147-A177-3AD203B41FA5}">
                      <a16:colId xmlns:a16="http://schemas.microsoft.com/office/drawing/2014/main" val="1546913669"/>
                    </a:ext>
                  </a:extLst>
                </a:gridCol>
              </a:tblGrid>
              <a:tr h="699256">
                <a:tc>
                  <a:txBody>
                    <a:bodyPr/>
                    <a:lstStyle/>
                    <a:p>
                      <a:pPr algn="ctr" fontAlgn="b"/>
                      <a:r>
                        <a:rPr lang="es-ES" sz="1600" u="none" strike="noStrike">
                          <a:solidFill>
                            <a:schemeClr val="bg1"/>
                          </a:solidFill>
                          <a:effectLst/>
                        </a:rPr>
                        <a:t>Tareas</a:t>
                      </a:r>
                      <a:endParaRPr lang="es-ES" sz="1600" u="none" strike="noStrike">
                        <a:solidFill>
                          <a:schemeClr val="bg1"/>
                        </a:solidFill>
                        <a:effectLst/>
                        <a:latin typeface="Arial" panose="020B0604020202020204" pitchFamily="34" charset="0"/>
                        <a:cs typeface="Arial" panose="020B0604020202020204" pitchFamily="34" charset="0"/>
                      </a:endParaRPr>
                    </a:p>
                  </a:txBody>
                  <a:tcPr marL="4763" marR="4763" marT="4763" marB="0" anchor="ctr">
                    <a:solidFill>
                      <a:schemeClr val="accent2"/>
                    </a:solidFill>
                  </a:tcPr>
                </a:tc>
                <a:tc>
                  <a:txBody>
                    <a:bodyPr/>
                    <a:lstStyle/>
                    <a:p>
                      <a:pPr algn="ctr" fontAlgn="b"/>
                      <a:r>
                        <a:rPr lang="es-ES" sz="1600" u="none" strike="noStrike">
                          <a:solidFill>
                            <a:schemeClr val="bg1"/>
                          </a:solidFill>
                          <a:effectLst/>
                        </a:rPr>
                        <a:t>% Aplicado</a:t>
                      </a:r>
                      <a:endParaRPr lang="es-ES" sz="1600" b="1" i="0" u="none" strike="noStrike">
                        <a:solidFill>
                          <a:schemeClr val="bg1"/>
                        </a:solidFill>
                        <a:effectLst/>
                        <a:latin typeface="Arial" panose="020B0604020202020204" pitchFamily="34" charset="0"/>
                        <a:cs typeface="Arial" panose="020B0604020202020204" pitchFamily="34" charset="0"/>
                      </a:endParaRPr>
                    </a:p>
                  </a:txBody>
                  <a:tcPr marL="4763" marR="4763" marT="4763" marB="0" anchor="ctr">
                    <a:solidFill>
                      <a:schemeClr val="accent2"/>
                    </a:solidFill>
                  </a:tcPr>
                </a:tc>
                <a:tc>
                  <a:txBody>
                    <a:bodyPr/>
                    <a:lstStyle/>
                    <a:p>
                      <a:pPr algn="ctr" fontAlgn="b"/>
                      <a:r>
                        <a:rPr lang="es-ES" sz="1600" u="none" strike="noStrike">
                          <a:solidFill>
                            <a:schemeClr val="bg1"/>
                          </a:solidFill>
                          <a:effectLst/>
                        </a:rPr>
                        <a:t>Duración (horas)</a:t>
                      </a:r>
                      <a:endParaRPr lang="es-ES" sz="1600" b="1" i="0" u="none" strike="noStrike">
                        <a:solidFill>
                          <a:schemeClr val="bg1"/>
                        </a:solidFill>
                        <a:effectLst/>
                        <a:latin typeface="Arial" panose="020B0604020202020204" pitchFamily="34" charset="0"/>
                        <a:cs typeface="Arial" panose="020B0604020202020204" pitchFamily="34" charset="0"/>
                      </a:endParaRPr>
                    </a:p>
                  </a:txBody>
                  <a:tcPr marL="4763" marR="4763" marT="4763" marB="0" anchor="ctr">
                    <a:solidFill>
                      <a:schemeClr val="accent2"/>
                    </a:solidFill>
                  </a:tcPr>
                </a:tc>
                <a:tc>
                  <a:txBody>
                    <a:bodyPr/>
                    <a:lstStyle/>
                    <a:p>
                      <a:pPr algn="ctr" fontAlgn="b"/>
                      <a:r>
                        <a:rPr lang="es-ES" sz="1600" u="none" strike="noStrike">
                          <a:solidFill>
                            <a:schemeClr val="bg1"/>
                          </a:solidFill>
                          <a:effectLst/>
                        </a:rPr>
                        <a:t>Duración </a:t>
                      </a:r>
                    </a:p>
                    <a:p>
                      <a:pPr algn="ctr" fontAlgn="b"/>
                      <a:r>
                        <a:rPr lang="es-ES" sz="1600" u="none" strike="noStrike">
                          <a:solidFill>
                            <a:schemeClr val="bg1"/>
                          </a:solidFill>
                          <a:effectLst/>
                        </a:rPr>
                        <a:t>(días)</a:t>
                      </a:r>
                      <a:endParaRPr lang="es-ES" sz="1600" b="1" i="0" u="none" strike="noStrike">
                        <a:solidFill>
                          <a:schemeClr val="bg1"/>
                        </a:solidFill>
                        <a:effectLst/>
                        <a:latin typeface="Arial" panose="020B0604020202020204" pitchFamily="34" charset="0"/>
                        <a:cs typeface="Arial" panose="020B0604020202020204" pitchFamily="34" charset="0"/>
                      </a:endParaRPr>
                    </a:p>
                  </a:txBody>
                  <a:tcPr marL="4763" marR="4763" marT="4763" marB="0" anchor="ctr">
                    <a:solidFill>
                      <a:schemeClr val="accent2"/>
                    </a:solidFill>
                  </a:tcPr>
                </a:tc>
                <a:tc>
                  <a:txBody>
                    <a:bodyPr/>
                    <a:lstStyle/>
                    <a:p>
                      <a:pPr algn="ctr" fontAlgn="b"/>
                      <a:r>
                        <a:rPr lang="es-ES" sz="1600" u="none" strike="noStrike">
                          <a:solidFill>
                            <a:schemeClr val="bg1"/>
                          </a:solidFill>
                          <a:effectLst/>
                        </a:rPr>
                        <a:t>Duración</a:t>
                      </a:r>
                    </a:p>
                    <a:p>
                      <a:pPr algn="ctr" fontAlgn="b"/>
                      <a:r>
                        <a:rPr lang="es-ES" sz="1600" u="none" strike="noStrike">
                          <a:solidFill>
                            <a:schemeClr val="bg1"/>
                          </a:solidFill>
                          <a:effectLst/>
                        </a:rPr>
                        <a:t>(meses)</a:t>
                      </a:r>
                      <a:endParaRPr lang="es-ES" sz="1600" b="1" i="0" u="none" strike="noStrike">
                        <a:solidFill>
                          <a:schemeClr val="bg1"/>
                        </a:solidFill>
                        <a:effectLst/>
                        <a:latin typeface="Arial" panose="020B0604020202020204" pitchFamily="34" charset="0"/>
                        <a:cs typeface="Arial" panose="020B0604020202020204" pitchFamily="34" charset="0"/>
                      </a:endParaRPr>
                    </a:p>
                  </a:txBody>
                  <a:tcPr marL="4763" marR="4763" marT="4763" marB="0" anchor="ctr">
                    <a:solidFill>
                      <a:schemeClr val="accent2"/>
                    </a:solidFill>
                  </a:tcPr>
                </a:tc>
                <a:extLst>
                  <a:ext uri="{0D108BD9-81ED-4DB2-BD59-A6C34878D82A}">
                    <a16:rowId xmlns:a16="http://schemas.microsoft.com/office/drawing/2014/main" val="3518536899"/>
                  </a:ext>
                </a:extLst>
              </a:tr>
              <a:tr h="408794">
                <a:tc>
                  <a:txBody>
                    <a:bodyPr/>
                    <a:lstStyle/>
                    <a:p>
                      <a:pPr algn="ctr" fontAlgn="b"/>
                      <a:r>
                        <a:rPr lang="es-ES" sz="1400" u="none" strike="noStrike">
                          <a:solidFill>
                            <a:schemeClr val="tx1"/>
                          </a:solidFill>
                          <a:effectLst/>
                        </a:rPr>
                        <a:t>Construcción</a:t>
                      </a:r>
                      <a:endParaRPr lang="es-ES" sz="14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ctr"/>
                      <a:r>
                        <a:rPr lang="es-ES" sz="1600" u="none" strike="noStrike">
                          <a:solidFill>
                            <a:schemeClr val="tx1"/>
                          </a:solidFill>
                          <a:effectLst/>
                        </a:rPr>
                        <a:t>35%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735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91,875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3,675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extLst>
                  <a:ext uri="{0D108BD9-81ED-4DB2-BD59-A6C34878D82A}">
                    <a16:rowId xmlns:a16="http://schemas.microsoft.com/office/drawing/2014/main" val="3552881518"/>
                  </a:ext>
                </a:extLst>
              </a:tr>
              <a:tr h="408794">
                <a:tc>
                  <a:txBody>
                    <a:bodyPr/>
                    <a:lstStyle/>
                    <a:p>
                      <a:pPr algn="ctr" fontAlgn="b"/>
                      <a:r>
                        <a:rPr lang="es-ES" sz="1400" u="none" strike="noStrike">
                          <a:solidFill>
                            <a:schemeClr val="tx1"/>
                          </a:solidFill>
                          <a:effectLst/>
                        </a:rPr>
                        <a:t>Gestión de proyecto</a:t>
                      </a:r>
                      <a:endParaRPr lang="es-ES" sz="14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ctr"/>
                      <a:r>
                        <a:rPr lang="es-ES" sz="1600" u="none" strike="noStrike">
                          <a:solidFill>
                            <a:schemeClr val="tx1"/>
                          </a:solidFill>
                          <a:effectLst/>
                        </a:rPr>
                        <a:t>15%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110,25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13,78</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0,55125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extLst>
                  <a:ext uri="{0D108BD9-81ED-4DB2-BD59-A6C34878D82A}">
                    <a16:rowId xmlns:a16="http://schemas.microsoft.com/office/drawing/2014/main" val="1191885283"/>
                  </a:ext>
                </a:extLst>
              </a:tr>
              <a:tr h="408794">
                <a:tc>
                  <a:txBody>
                    <a:bodyPr/>
                    <a:lstStyle/>
                    <a:p>
                      <a:pPr algn="ctr" fontAlgn="b"/>
                      <a:r>
                        <a:rPr lang="es-ES" sz="1400" u="none" strike="noStrike">
                          <a:solidFill>
                            <a:schemeClr val="tx1"/>
                          </a:solidFill>
                          <a:effectLst/>
                        </a:rPr>
                        <a:t>Análisis de requisitos</a:t>
                      </a:r>
                      <a:endParaRPr lang="es-ES" sz="14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ctr"/>
                      <a:r>
                        <a:rPr lang="es-ES" sz="1600" u="none" strike="noStrike">
                          <a:solidFill>
                            <a:schemeClr val="tx1"/>
                          </a:solidFill>
                          <a:effectLst/>
                        </a:rPr>
                        <a:t>16%</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117,6</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14,70</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0,588</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extLst>
                  <a:ext uri="{0D108BD9-81ED-4DB2-BD59-A6C34878D82A}">
                    <a16:rowId xmlns:a16="http://schemas.microsoft.com/office/drawing/2014/main" val="2094375942"/>
                  </a:ext>
                </a:extLst>
              </a:tr>
              <a:tr h="426104">
                <a:tc>
                  <a:txBody>
                    <a:bodyPr/>
                    <a:lstStyle/>
                    <a:p>
                      <a:pPr algn="ctr" fontAlgn="b"/>
                      <a:r>
                        <a:rPr lang="es-ES" sz="1400" u="none" strike="noStrike">
                          <a:solidFill>
                            <a:schemeClr val="tx1"/>
                          </a:solidFill>
                          <a:effectLst/>
                        </a:rPr>
                        <a:t>Diseño y Arquitectura del Software</a:t>
                      </a:r>
                      <a:endParaRPr lang="es-ES" sz="14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ctr"/>
                      <a:r>
                        <a:rPr lang="es-ES" sz="1600" u="none" strike="noStrike">
                          <a:solidFill>
                            <a:schemeClr val="tx1"/>
                          </a:solidFill>
                          <a:effectLst/>
                        </a:rPr>
                        <a:t>15%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110,25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13,78</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0,55125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extLst>
                  <a:ext uri="{0D108BD9-81ED-4DB2-BD59-A6C34878D82A}">
                    <a16:rowId xmlns:a16="http://schemas.microsoft.com/office/drawing/2014/main" val="304456075"/>
                  </a:ext>
                </a:extLst>
              </a:tr>
              <a:tr h="408794">
                <a:tc>
                  <a:txBody>
                    <a:bodyPr/>
                    <a:lstStyle/>
                    <a:p>
                      <a:pPr algn="ctr" fontAlgn="b"/>
                      <a:r>
                        <a:rPr lang="es-ES" sz="1400" u="none" strike="noStrike">
                          <a:solidFill>
                            <a:schemeClr val="tx1"/>
                          </a:solidFill>
                          <a:effectLst/>
                        </a:rPr>
                        <a:t>Pruebas y Depuración</a:t>
                      </a:r>
                      <a:endParaRPr lang="es-ES" sz="14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ctr"/>
                      <a:r>
                        <a:rPr lang="es-ES" sz="1600" u="none" strike="noStrike">
                          <a:solidFill>
                            <a:schemeClr val="tx1"/>
                          </a:solidFill>
                          <a:effectLst/>
                        </a:rPr>
                        <a:t>9%</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66,15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8,27</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0,33075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extLst>
                  <a:ext uri="{0D108BD9-81ED-4DB2-BD59-A6C34878D82A}">
                    <a16:rowId xmlns:a16="http://schemas.microsoft.com/office/drawing/2014/main" val="2036953397"/>
                  </a:ext>
                </a:extLst>
              </a:tr>
              <a:tr h="408794">
                <a:tc>
                  <a:txBody>
                    <a:bodyPr/>
                    <a:lstStyle/>
                    <a:p>
                      <a:pPr algn="ctr" fontAlgn="b"/>
                      <a:r>
                        <a:rPr lang="es-ES" sz="1400" u="none" strike="noStrike">
                          <a:solidFill>
                            <a:schemeClr val="tx1"/>
                          </a:solidFill>
                          <a:effectLst/>
                        </a:rPr>
                        <a:t>Documentación</a:t>
                      </a:r>
                      <a:endParaRPr lang="es-ES" sz="14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ctr"/>
                      <a:r>
                        <a:rPr lang="es-ES" sz="1600" u="none" strike="noStrike">
                          <a:solidFill>
                            <a:schemeClr val="tx1"/>
                          </a:solidFill>
                          <a:effectLst/>
                        </a:rPr>
                        <a:t>9%</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66,15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8,27</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0,33075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extLst>
                  <a:ext uri="{0D108BD9-81ED-4DB2-BD59-A6C34878D82A}">
                    <a16:rowId xmlns:a16="http://schemas.microsoft.com/office/drawing/2014/main" val="2113360801"/>
                  </a:ext>
                </a:extLst>
              </a:tr>
              <a:tr h="408794">
                <a:tc>
                  <a:txBody>
                    <a:bodyPr/>
                    <a:lstStyle/>
                    <a:p>
                      <a:pPr algn="ctr" fontAlgn="b"/>
                      <a:r>
                        <a:rPr lang="es-ES" sz="1400" u="none" strike="noStrike">
                          <a:solidFill>
                            <a:schemeClr val="tx1"/>
                          </a:solidFill>
                          <a:effectLst/>
                        </a:rPr>
                        <a:t>QA</a:t>
                      </a:r>
                      <a:endParaRPr lang="es-ES" sz="14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ctr"/>
                      <a:r>
                        <a:rPr lang="es-ES" sz="1600" u="none" strike="noStrike">
                          <a:solidFill>
                            <a:schemeClr val="tx1"/>
                          </a:solidFill>
                          <a:effectLst/>
                        </a:rPr>
                        <a:t>1%</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7,35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0,92</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tc>
                  <a:txBody>
                    <a:bodyPr/>
                    <a:lstStyle/>
                    <a:p>
                      <a:pPr algn="ctr" fontAlgn="b"/>
                      <a:r>
                        <a:rPr lang="es-ES" sz="1600" u="none" strike="noStrike">
                          <a:solidFill>
                            <a:schemeClr val="tx1"/>
                          </a:solidFill>
                          <a:effectLst/>
                        </a:rPr>
                        <a:t>0,03675</a:t>
                      </a:r>
                      <a:endParaRPr lang="es-ES" sz="1600" b="0" i="0" u="none" strike="noStrike">
                        <a:solidFill>
                          <a:schemeClr val="tx1"/>
                        </a:solidFill>
                        <a:effectLst/>
                        <a:latin typeface="Arial" panose="020B0604020202020204" pitchFamily="34" charset="0"/>
                        <a:cs typeface="Arial" panose="020B0604020202020204" pitchFamily="34" charset="0"/>
                      </a:endParaRPr>
                    </a:p>
                  </a:txBody>
                  <a:tcPr marL="4763" marR="4763" marT="4763" marB="0" anchor="ctr"/>
                </a:tc>
                <a:extLst>
                  <a:ext uri="{0D108BD9-81ED-4DB2-BD59-A6C34878D82A}">
                    <a16:rowId xmlns:a16="http://schemas.microsoft.com/office/drawing/2014/main" val="167521381"/>
                  </a:ext>
                </a:extLst>
              </a:tr>
            </a:tbl>
          </a:graphicData>
        </a:graphic>
      </p:graphicFrame>
    </p:spTree>
    <p:extLst>
      <p:ext uri="{BB962C8B-B14F-4D97-AF65-F5344CB8AC3E}">
        <p14:creationId xmlns:p14="http://schemas.microsoft.com/office/powerpoint/2010/main" val="2059765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a:extLst>
              <a:ext uri="{FF2B5EF4-FFF2-40B4-BE49-F238E27FC236}">
                <a16:creationId xmlns:a16="http://schemas.microsoft.com/office/drawing/2014/main" id="{9F4886EB-6FD9-C2DD-1D64-08230E41C010}"/>
              </a:ext>
            </a:extLst>
          </p:cNvPr>
          <p:cNvGraphicFramePr>
            <a:graphicFrameLocks noGrp="1"/>
          </p:cNvGraphicFramePr>
          <p:nvPr>
            <p:ph idx="1"/>
            <p:extLst>
              <p:ext uri="{D42A27DB-BD31-4B8C-83A1-F6EECF244321}">
                <p14:modId xmlns:p14="http://schemas.microsoft.com/office/powerpoint/2010/main" val="1414789456"/>
              </p:ext>
            </p:extLst>
          </p:nvPr>
        </p:nvGraphicFramePr>
        <p:xfrm>
          <a:off x="468398" y="1645920"/>
          <a:ext cx="6078706" cy="5081854"/>
        </p:xfrm>
        <a:graphic>
          <a:graphicData uri="http://schemas.openxmlformats.org/drawingml/2006/table">
            <a:tbl>
              <a:tblPr>
                <a:tableStyleId>{72833802-FEF1-4C79-8D5D-14CF1EAF98D9}</a:tableStyleId>
              </a:tblPr>
              <a:tblGrid>
                <a:gridCol w="1521280">
                  <a:extLst>
                    <a:ext uri="{9D8B030D-6E8A-4147-A177-3AD203B41FA5}">
                      <a16:colId xmlns:a16="http://schemas.microsoft.com/office/drawing/2014/main" val="2575800759"/>
                    </a:ext>
                  </a:extLst>
                </a:gridCol>
                <a:gridCol w="1252400">
                  <a:extLst>
                    <a:ext uri="{9D8B030D-6E8A-4147-A177-3AD203B41FA5}">
                      <a16:colId xmlns:a16="http://schemas.microsoft.com/office/drawing/2014/main" val="2493808209"/>
                    </a:ext>
                  </a:extLst>
                </a:gridCol>
                <a:gridCol w="1024128">
                  <a:extLst>
                    <a:ext uri="{9D8B030D-6E8A-4147-A177-3AD203B41FA5}">
                      <a16:colId xmlns:a16="http://schemas.microsoft.com/office/drawing/2014/main" val="1302908033"/>
                    </a:ext>
                  </a:extLst>
                </a:gridCol>
                <a:gridCol w="1106424">
                  <a:extLst>
                    <a:ext uri="{9D8B030D-6E8A-4147-A177-3AD203B41FA5}">
                      <a16:colId xmlns:a16="http://schemas.microsoft.com/office/drawing/2014/main" val="3165651695"/>
                    </a:ext>
                  </a:extLst>
                </a:gridCol>
                <a:gridCol w="1174474">
                  <a:extLst>
                    <a:ext uri="{9D8B030D-6E8A-4147-A177-3AD203B41FA5}">
                      <a16:colId xmlns:a16="http://schemas.microsoft.com/office/drawing/2014/main" val="1152759972"/>
                    </a:ext>
                  </a:extLst>
                </a:gridCol>
              </a:tblGrid>
              <a:tr h="182880">
                <a:tc gridSpan="5">
                  <a:txBody>
                    <a:bodyPr/>
                    <a:lstStyle/>
                    <a:p>
                      <a:pPr algn="ctr" fontAlgn="b"/>
                      <a:r>
                        <a:rPr lang="es-ES" sz="1050" b="1" u="none" strike="noStrike">
                          <a:solidFill>
                            <a:schemeClr val="bg1"/>
                          </a:solidFill>
                          <a:effectLst/>
                        </a:rPr>
                        <a:t>Precio hora (coste y venta)</a:t>
                      </a:r>
                      <a:endParaRPr lang="es-ES" sz="1050" b="1" i="0" u="none" strike="noStrike">
                        <a:solidFill>
                          <a:schemeClr val="bg1"/>
                        </a:solidFill>
                        <a:effectLst/>
                        <a:latin typeface="Calibri" panose="020F0502020204030204" pitchFamily="34" charset="0"/>
                      </a:endParaRPr>
                    </a:p>
                  </a:txBody>
                  <a:tcPr marL="9525" marR="9525" marT="9525" marB="0" anchor="ctr">
                    <a:solidFill>
                      <a:schemeClr val="accent2"/>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84311885"/>
                  </a:ext>
                </a:extLst>
              </a:tr>
              <a:tr h="0">
                <a:tc>
                  <a:txBody>
                    <a:bodyPr/>
                    <a:lstStyle/>
                    <a:p>
                      <a:pPr algn="ctr" fontAlgn="ctr"/>
                      <a:r>
                        <a:rPr lang="es-ES" sz="1050" b="0" u="none" strike="noStrike">
                          <a:solidFill>
                            <a:schemeClr val="bg1"/>
                          </a:solidFill>
                          <a:effectLst/>
                        </a:rPr>
                        <a:t>Rol</a:t>
                      </a:r>
                      <a:endParaRPr lang="es-ES" sz="1050" b="0" i="0" u="none" strike="noStrike">
                        <a:solidFill>
                          <a:schemeClr val="bg1"/>
                        </a:solidFill>
                        <a:effectLst/>
                        <a:latin typeface="Calibri" panose="020F0502020204030204" pitchFamily="34" charset="0"/>
                      </a:endParaRPr>
                    </a:p>
                  </a:txBody>
                  <a:tcPr marL="9525" marR="9525" marT="9525" marB="0" anchor="ctr">
                    <a:solidFill>
                      <a:schemeClr val="accent2"/>
                    </a:solidFill>
                  </a:tcPr>
                </a:tc>
                <a:tc>
                  <a:txBody>
                    <a:bodyPr/>
                    <a:lstStyle/>
                    <a:p>
                      <a:pPr algn="ctr" fontAlgn="ctr"/>
                      <a:r>
                        <a:rPr lang="es-ES" sz="1050" b="0" u="none" strike="noStrike">
                          <a:solidFill>
                            <a:schemeClr val="bg1"/>
                          </a:solidFill>
                          <a:effectLst/>
                        </a:rPr>
                        <a:t>Precio/hora (Sin beneficios)</a:t>
                      </a:r>
                      <a:endParaRPr lang="es-ES" sz="1050" b="0" i="0" u="none" strike="noStrike">
                        <a:solidFill>
                          <a:schemeClr val="bg1"/>
                        </a:solidFill>
                        <a:effectLst/>
                        <a:latin typeface="Calibri" panose="020F0502020204030204" pitchFamily="34" charset="0"/>
                      </a:endParaRPr>
                    </a:p>
                  </a:txBody>
                  <a:tcPr marL="9525" marR="9525" marT="9525" marB="0" anchor="ctr">
                    <a:solidFill>
                      <a:schemeClr val="accent2"/>
                    </a:solidFill>
                  </a:tcPr>
                </a:tc>
                <a:tc>
                  <a:txBody>
                    <a:bodyPr/>
                    <a:lstStyle/>
                    <a:p>
                      <a:pPr algn="ctr" fontAlgn="ctr"/>
                      <a:r>
                        <a:rPr lang="es-ES" sz="1050" b="0" u="none" strike="noStrike">
                          <a:solidFill>
                            <a:schemeClr val="bg1"/>
                          </a:solidFill>
                          <a:effectLst/>
                        </a:rPr>
                        <a:t>Horas productivas (Total empresa)</a:t>
                      </a:r>
                      <a:endParaRPr lang="es-ES" sz="1050" b="0" i="0" u="none" strike="noStrike">
                        <a:solidFill>
                          <a:schemeClr val="bg1"/>
                        </a:solidFill>
                        <a:effectLst/>
                        <a:latin typeface="Calibri" panose="020F0502020204030204" pitchFamily="34" charset="0"/>
                      </a:endParaRPr>
                    </a:p>
                  </a:txBody>
                  <a:tcPr marL="9525" marR="9525" marT="9525" marB="0" anchor="ctr">
                    <a:solidFill>
                      <a:schemeClr val="accent2"/>
                    </a:solidFill>
                  </a:tcPr>
                </a:tc>
                <a:tc>
                  <a:txBody>
                    <a:bodyPr/>
                    <a:lstStyle/>
                    <a:p>
                      <a:pPr algn="ctr" fontAlgn="ctr"/>
                      <a:r>
                        <a:rPr lang="es-ES" sz="1050" b="0" u="none" strike="noStrike">
                          <a:solidFill>
                            <a:schemeClr val="bg1"/>
                          </a:solidFill>
                          <a:effectLst/>
                        </a:rPr>
                        <a:t>Facturación</a:t>
                      </a:r>
                      <a:endParaRPr lang="es-ES" sz="1050" b="0" i="0" u="none" strike="noStrike">
                        <a:solidFill>
                          <a:schemeClr val="bg1"/>
                        </a:solidFill>
                        <a:effectLst/>
                        <a:latin typeface="Calibri" panose="020F0502020204030204" pitchFamily="34" charset="0"/>
                      </a:endParaRPr>
                    </a:p>
                  </a:txBody>
                  <a:tcPr marL="9525" marR="9525" marT="9525" marB="0" anchor="ctr">
                    <a:solidFill>
                      <a:schemeClr val="accent2"/>
                    </a:solidFill>
                  </a:tcPr>
                </a:tc>
                <a:tc>
                  <a:txBody>
                    <a:bodyPr/>
                    <a:lstStyle/>
                    <a:p>
                      <a:pPr algn="ctr" fontAlgn="ctr"/>
                      <a:r>
                        <a:rPr lang="es-ES" sz="1050" b="0" u="none" strike="noStrike">
                          <a:solidFill>
                            <a:schemeClr val="bg1"/>
                          </a:solidFill>
                          <a:effectLst/>
                        </a:rPr>
                        <a:t>Precio /hora (con beneficio)</a:t>
                      </a:r>
                      <a:endParaRPr lang="es-ES" sz="1050" b="0" i="0" u="none" strike="noStrike">
                        <a:solidFill>
                          <a:schemeClr val="bg1"/>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2782827002"/>
                  </a:ext>
                </a:extLst>
              </a:tr>
              <a:tr h="366255">
                <a:tc>
                  <a:txBody>
                    <a:bodyPr/>
                    <a:lstStyle/>
                    <a:p>
                      <a:pPr lvl="0" algn="l" fontAlgn="b"/>
                      <a:r>
                        <a:rPr lang="es-ES" sz="1050" u="none" strike="noStrike">
                          <a:effectLst/>
                        </a:rPr>
                        <a:t>Director Gerente</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44.94 €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0</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0.00 €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56.18 € </a:t>
                      </a:r>
                      <a:endParaRPr lang="es-ES" sz="10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57439153"/>
                  </a:ext>
                </a:extLst>
              </a:tr>
              <a:tr h="366255">
                <a:tc>
                  <a:txBody>
                    <a:bodyPr/>
                    <a:lstStyle/>
                    <a:p>
                      <a:pPr lvl="0" algn="l" fontAlgn="b"/>
                      <a:r>
                        <a:rPr lang="es-ES" sz="1050" u="none" strike="noStrike">
                          <a:effectLst/>
                        </a:rPr>
                        <a:t>Comercial</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35.70 €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0</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0.00 €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44.62 € </a:t>
                      </a:r>
                      <a:endParaRPr lang="es-ES" sz="10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1486897"/>
                  </a:ext>
                </a:extLst>
              </a:tr>
              <a:tr h="366255">
                <a:tc>
                  <a:txBody>
                    <a:bodyPr/>
                    <a:lstStyle/>
                    <a:p>
                      <a:pPr lvl="0" algn="l" fontAlgn="b"/>
                      <a:r>
                        <a:rPr lang="es-ES" sz="1050" u="none" strike="noStrike">
                          <a:effectLst/>
                        </a:rPr>
                        <a:t>Jefe del Proyecto</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44.16 €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1697.45</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93,699.66 €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55.20 € </a:t>
                      </a:r>
                      <a:endParaRPr lang="es-ES" sz="10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88043280"/>
                  </a:ext>
                </a:extLst>
              </a:tr>
              <a:tr h="366255">
                <a:tc>
                  <a:txBody>
                    <a:bodyPr/>
                    <a:lstStyle/>
                    <a:p>
                      <a:pPr lvl="0" algn="l" fontAlgn="b"/>
                      <a:r>
                        <a:rPr lang="es-ES" sz="1050" u="none" strike="noStrike">
                          <a:effectLst/>
                        </a:rPr>
                        <a:t>Coordinador del servicio</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35.85 €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1397.9</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62,640.83 €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44.81 € </a:t>
                      </a:r>
                      <a:endParaRPr lang="es-ES" sz="10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40094391"/>
                  </a:ext>
                </a:extLst>
              </a:tr>
              <a:tr h="366255">
                <a:tc>
                  <a:txBody>
                    <a:bodyPr/>
                    <a:lstStyle/>
                    <a:p>
                      <a:pPr lvl="0" algn="l" fontAlgn="b"/>
                      <a:r>
                        <a:rPr lang="es-ES" sz="1050" u="none" strike="noStrike">
                          <a:effectLst/>
                        </a:rPr>
                        <a:t>Consultor de Tecnologia</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37.65 €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798.8</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37,593.96 €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47.06 € </a:t>
                      </a:r>
                      <a:endParaRPr lang="es-ES" sz="10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23656953"/>
                  </a:ext>
                </a:extLst>
              </a:tr>
              <a:tr h="366255">
                <a:tc>
                  <a:txBody>
                    <a:bodyPr/>
                    <a:lstStyle/>
                    <a:p>
                      <a:pPr lvl="0" algn="l" fontAlgn="b"/>
                      <a:r>
                        <a:rPr lang="es-ES" sz="1050" u="none" strike="noStrike">
                          <a:effectLst/>
                        </a:rPr>
                        <a:t>Arquitecto del Software</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41.56 €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1497.75</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77,801.17 €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51.95 € </a:t>
                      </a:r>
                      <a:endParaRPr lang="es-ES" sz="10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52263864"/>
                  </a:ext>
                </a:extLst>
              </a:tr>
              <a:tr h="366255">
                <a:tc>
                  <a:txBody>
                    <a:bodyPr/>
                    <a:lstStyle/>
                    <a:p>
                      <a:pPr lvl="0" algn="l" fontAlgn="b"/>
                      <a:r>
                        <a:rPr lang="es-ES" sz="1050" u="none" strike="noStrike">
                          <a:effectLst/>
                        </a:rPr>
                        <a:t>Analista de Sistemas</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37.65 €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1497.75</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70,488.67 €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47.06 € </a:t>
                      </a:r>
                      <a:endParaRPr lang="es-ES" sz="10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55652893"/>
                  </a:ext>
                </a:extLst>
              </a:tr>
              <a:tr h="366255">
                <a:tc>
                  <a:txBody>
                    <a:bodyPr/>
                    <a:lstStyle/>
                    <a:p>
                      <a:pPr lvl="0" algn="l" fontAlgn="b"/>
                      <a:r>
                        <a:rPr lang="es-ES" sz="1050" u="none" strike="noStrike">
                          <a:effectLst/>
                        </a:rPr>
                        <a:t>Desarrollador Senior</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36.35 €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3195.2</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290,351.66 €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45.44 € </a:t>
                      </a:r>
                      <a:endParaRPr lang="es-ES" sz="10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22933105"/>
                  </a:ext>
                </a:extLst>
              </a:tr>
              <a:tr h="366255">
                <a:tc>
                  <a:txBody>
                    <a:bodyPr/>
                    <a:lstStyle/>
                    <a:p>
                      <a:pPr lvl="0" algn="l" fontAlgn="b"/>
                      <a:r>
                        <a:rPr lang="es-ES" sz="1050" u="none" strike="noStrike">
                          <a:effectLst/>
                        </a:rPr>
                        <a:t>Desarrollador Junior</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33.22 €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3394.9</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281,978.64 €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41.53 € </a:t>
                      </a:r>
                      <a:endParaRPr lang="es-ES" sz="10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99008555"/>
                  </a:ext>
                </a:extLst>
              </a:tr>
              <a:tr h="366255">
                <a:tc>
                  <a:txBody>
                    <a:bodyPr/>
                    <a:lstStyle/>
                    <a:p>
                      <a:pPr lvl="0" algn="l" fontAlgn="b"/>
                      <a:r>
                        <a:rPr lang="es-ES" sz="1050" u="none" strike="noStrike">
                          <a:effectLst/>
                        </a:rPr>
                        <a:t>Tester</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33.76 €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1597.6</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67,420.42 €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42.20 € </a:t>
                      </a:r>
                      <a:endParaRPr lang="es-ES" sz="10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86039964"/>
                  </a:ext>
                </a:extLst>
              </a:tr>
              <a:tr h="366255">
                <a:tc>
                  <a:txBody>
                    <a:bodyPr/>
                    <a:lstStyle/>
                    <a:p>
                      <a:pPr lvl="0" algn="l" fontAlgn="b"/>
                      <a:r>
                        <a:rPr lang="es-ES" sz="1050" u="none" strike="noStrike">
                          <a:effectLst/>
                        </a:rPr>
                        <a:t>Responsable y administrador de sistemas</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34.46 €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1397.9</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s-ES" sz="1050" u="none" strike="noStrike">
                          <a:effectLst/>
                        </a:rPr>
                        <a:t>60,219.09 €</a:t>
                      </a:r>
                      <a:endParaRPr lang="es-ES" sz="105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s-ES" sz="1050" u="none" strike="noStrike">
                          <a:effectLst/>
                        </a:rPr>
                        <a:t>                 43.08 € </a:t>
                      </a:r>
                      <a:endParaRPr lang="es-ES" sz="105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63052019"/>
                  </a:ext>
                </a:extLst>
              </a:tr>
              <a:tr h="257254">
                <a:tc>
                  <a:txBody>
                    <a:bodyPr/>
                    <a:lstStyle/>
                    <a:p>
                      <a:pPr algn="ctr" fontAlgn="b"/>
                      <a:r>
                        <a:rPr lang="es-ES" sz="1050" u="none" strike="noStrike">
                          <a:solidFill>
                            <a:schemeClr val="bg1"/>
                          </a:solidFill>
                          <a:effectLst/>
                        </a:rPr>
                        <a:t>TOTAL</a:t>
                      </a:r>
                      <a:endParaRPr lang="es-ES" sz="1050" b="1" i="0" u="none" strike="noStrike">
                        <a:solidFill>
                          <a:schemeClr val="bg1"/>
                        </a:solidFill>
                        <a:effectLst/>
                        <a:latin typeface="Calibri" panose="020F0502020204030204" pitchFamily="34" charset="0"/>
                      </a:endParaRPr>
                    </a:p>
                  </a:txBody>
                  <a:tcPr marL="9525" marR="9525" marT="9525" marB="0" anchor="ctr">
                    <a:solidFill>
                      <a:schemeClr val="accent2"/>
                    </a:solidFill>
                  </a:tcPr>
                </a:tc>
                <a:tc>
                  <a:txBody>
                    <a:bodyPr/>
                    <a:lstStyle/>
                    <a:p>
                      <a:pPr algn="l" fontAlgn="b"/>
                      <a:r>
                        <a:rPr lang="es-ES" sz="1050" u="none" strike="noStrike">
                          <a:solidFill>
                            <a:schemeClr val="bg1"/>
                          </a:solidFill>
                          <a:effectLst/>
                        </a:rPr>
                        <a:t> </a:t>
                      </a:r>
                      <a:endParaRPr lang="es-ES" sz="1050" b="1" i="0" u="none" strike="noStrike">
                        <a:solidFill>
                          <a:schemeClr val="bg1"/>
                        </a:solidFill>
                        <a:effectLst/>
                        <a:latin typeface="Calibri" panose="020F0502020204030204" pitchFamily="34" charset="0"/>
                      </a:endParaRPr>
                    </a:p>
                  </a:txBody>
                  <a:tcPr marL="9525" marR="9525" marT="9525" marB="0" anchor="ctr">
                    <a:solidFill>
                      <a:schemeClr val="accent2"/>
                    </a:solidFill>
                  </a:tcPr>
                </a:tc>
                <a:tc>
                  <a:txBody>
                    <a:bodyPr/>
                    <a:lstStyle/>
                    <a:p>
                      <a:pPr algn="l" fontAlgn="b"/>
                      <a:r>
                        <a:rPr lang="es-ES" sz="1050" u="none" strike="noStrike">
                          <a:solidFill>
                            <a:schemeClr val="bg1"/>
                          </a:solidFill>
                          <a:effectLst/>
                        </a:rPr>
                        <a:t> </a:t>
                      </a:r>
                      <a:endParaRPr lang="es-ES" sz="1050" b="1" i="0" u="none" strike="noStrike">
                        <a:solidFill>
                          <a:schemeClr val="bg1"/>
                        </a:solidFill>
                        <a:effectLst/>
                        <a:latin typeface="Calibri" panose="020F0502020204030204" pitchFamily="34" charset="0"/>
                      </a:endParaRPr>
                    </a:p>
                  </a:txBody>
                  <a:tcPr marL="9525" marR="9525" marT="9525" marB="0" anchor="ctr">
                    <a:solidFill>
                      <a:schemeClr val="accent2"/>
                    </a:solidFill>
                  </a:tcPr>
                </a:tc>
                <a:tc>
                  <a:txBody>
                    <a:bodyPr/>
                    <a:lstStyle/>
                    <a:p>
                      <a:pPr algn="r" fontAlgn="b"/>
                      <a:r>
                        <a:rPr lang="es-ES" sz="1050" u="none" strike="noStrike">
                          <a:solidFill>
                            <a:schemeClr val="bg1"/>
                          </a:solidFill>
                          <a:effectLst/>
                        </a:rPr>
                        <a:t>1,042,194.09 €</a:t>
                      </a:r>
                      <a:endParaRPr lang="es-ES" sz="1050" b="1" i="0" u="none" strike="noStrike">
                        <a:solidFill>
                          <a:schemeClr val="bg1"/>
                        </a:solidFill>
                        <a:effectLst/>
                        <a:latin typeface="Calibri" panose="020F0502020204030204" pitchFamily="34" charset="0"/>
                      </a:endParaRPr>
                    </a:p>
                  </a:txBody>
                  <a:tcPr marL="9525" marR="9525" marT="9525" marB="0" anchor="ctr">
                    <a:solidFill>
                      <a:schemeClr val="accent2"/>
                    </a:solidFill>
                  </a:tcPr>
                </a:tc>
                <a:tc>
                  <a:txBody>
                    <a:bodyPr/>
                    <a:lstStyle/>
                    <a:p>
                      <a:pPr algn="l" fontAlgn="b"/>
                      <a:r>
                        <a:rPr lang="es-ES" sz="1000" u="none" strike="noStrike">
                          <a:solidFill>
                            <a:schemeClr val="bg1"/>
                          </a:solidFill>
                          <a:effectLst/>
                        </a:rPr>
                        <a:t> </a:t>
                      </a:r>
                      <a:endParaRPr lang="es-ES" sz="1000" b="1" i="0" u="none" strike="noStrike">
                        <a:solidFill>
                          <a:schemeClr val="bg1"/>
                        </a:solidFill>
                        <a:effectLst/>
                        <a:latin typeface="Calibri" panose="020F0502020204030204" pitchFamily="34" charset="0"/>
                      </a:endParaRPr>
                    </a:p>
                  </a:txBody>
                  <a:tcPr marL="9525" marR="9525" marT="9525" marB="0" anchor="ctr">
                    <a:solidFill>
                      <a:schemeClr val="accent2"/>
                    </a:solidFill>
                  </a:tcPr>
                </a:tc>
                <a:extLst>
                  <a:ext uri="{0D108BD9-81ED-4DB2-BD59-A6C34878D82A}">
                    <a16:rowId xmlns:a16="http://schemas.microsoft.com/office/drawing/2014/main" val="2223638394"/>
                  </a:ext>
                </a:extLst>
              </a:tr>
            </a:tbl>
          </a:graphicData>
        </a:graphic>
      </p:graphicFrame>
      <p:sp>
        <p:nvSpPr>
          <p:cNvPr id="4" name="Marcador de pie de página 3">
            <a:extLst>
              <a:ext uri="{FF2B5EF4-FFF2-40B4-BE49-F238E27FC236}">
                <a16:creationId xmlns:a16="http://schemas.microsoft.com/office/drawing/2014/main" id="{72647359-691F-C850-43D9-22CE11DCBDE7}"/>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A26FEBEF-865C-75C5-EDF6-2A42FAC90C6A}"/>
              </a:ext>
            </a:extLst>
          </p:cNvPr>
          <p:cNvSpPr>
            <a:spLocks noGrp="1"/>
          </p:cNvSpPr>
          <p:nvPr>
            <p:ph type="sldNum" sz="quarter" idx="12"/>
          </p:nvPr>
        </p:nvSpPr>
        <p:spPr/>
        <p:txBody>
          <a:bodyPr/>
          <a:lstStyle/>
          <a:p>
            <a:fld id="{132FADFE-3B8F-471C-ABF0-DBC7717ECBBC}" type="slidenum">
              <a:rPr lang="es-ES" smtClean="0"/>
              <a:t>26</a:t>
            </a:fld>
            <a:endParaRPr lang="es-ES"/>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4B8E6ACB-320C-6941-C927-779D68EF2D3F}"/>
                  </a:ext>
                </a:extLst>
              </p:cNvPr>
              <p:cNvSpPr txBox="1"/>
              <p:nvPr/>
            </p:nvSpPr>
            <p:spPr>
              <a:xfrm>
                <a:off x="6183682" y="1753563"/>
                <a:ext cx="6103620" cy="6799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sz="1400" i="1" smtClean="0">
                              <a:solidFill>
                                <a:srgbClr val="836967"/>
                              </a:solidFill>
                              <a:latin typeface="Cambria Math" panose="02040503050406030204" pitchFamily="18" charset="0"/>
                            </a:rPr>
                          </m:ctrlPr>
                        </m:fPr>
                        <m:num>
                          <m:r>
                            <a:rPr lang="es-ES" sz="1400" i="1">
                              <a:latin typeface="Cambria Math" panose="02040503050406030204" pitchFamily="18" charset="0"/>
                            </a:rPr>
                            <m:t>𝑃𝑅𝐸𝐶𝐼𝑂</m:t>
                          </m:r>
                        </m:num>
                        <m:den>
                          <m:r>
                            <a:rPr lang="es-ES" sz="1400" i="1">
                              <a:latin typeface="Cambria Math" panose="02040503050406030204" pitchFamily="18" charset="0"/>
                            </a:rPr>
                            <m:t>𝐻𝑂𝑅𝐴</m:t>
                          </m:r>
                        </m:den>
                      </m:f>
                      <m:r>
                        <a:rPr lang="es-ES" sz="1400" i="0">
                          <a:latin typeface="Cambria Math" panose="02040503050406030204" pitchFamily="18" charset="0"/>
                        </a:rPr>
                        <m:t>= </m:t>
                      </m:r>
                      <m:f>
                        <m:fPr>
                          <m:ctrlPr>
                            <a:rPr lang="es-ES" sz="1400" i="1">
                              <a:solidFill>
                                <a:srgbClr val="836967"/>
                              </a:solidFill>
                              <a:latin typeface="Cambria Math" panose="02040503050406030204" pitchFamily="18" charset="0"/>
                            </a:rPr>
                          </m:ctrlPr>
                        </m:fPr>
                        <m:num>
                          <m:r>
                            <a:rPr lang="es-ES" sz="1400" i="1">
                              <a:latin typeface="Cambria Math" panose="02040503050406030204" pitchFamily="18" charset="0"/>
                            </a:rPr>
                            <m:t>𝑐𝑜𝑠𝑡𝑒</m:t>
                          </m:r>
                          <m:r>
                            <a:rPr lang="es-ES" sz="1400" i="0">
                              <a:latin typeface="Cambria Math" panose="02040503050406030204" pitchFamily="18" charset="0"/>
                            </a:rPr>
                            <m:t> </m:t>
                          </m:r>
                          <m:r>
                            <a:rPr lang="es-ES" sz="1400" i="1">
                              <a:latin typeface="Cambria Math" panose="02040503050406030204" pitchFamily="18" charset="0"/>
                            </a:rPr>
                            <m:t>𝑠𝑎𝑙𝑎𝑟𝑖𝑎𝑙</m:t>
                          </m:r>
                          <m:r>
                            <a:rPr lang="es-ES" sz="1400" i="0">
                              <a:latin typeface="Cambria Math" panose="02040503050406030204" pitchFamily="18" charset="0"/>
                            </a:rPr>
                            <m:t> </m:t>
                          </m:r>
                          <m:r>
                            <a:rPr lang="es-ES" sz="1400" i="1">
                              <a:latin typeface="Cambria Math" panose="02040503050406030204" pitchFamily="18" charset="0"/>
                            </a:rPr>
                            <m:t>𝑎𝑛𝑢𝑎𝑙</m:t>
                          </m:r>
                          <m:r>
                            <a:rPr lang="es-ES" sz="1400" i="0">
                              <a:latin typeface="Cambria Math" panose="02040503050406030204" pitchFamily="18" charset="0"/>
                            </a:rPr>
                            <m:t>+</m:t>
                          </m:r>
                          <m:f>
                            <m:fPr>
                              <m:ctrlPr>
                                <a:rPr lang="es-ES" sz="1400" i="1">
                                  <a:solidFill>
                                    <a:srgbClr val="836967"/>
                                  </a:solidFill>
                                  <a:latin typeface="Cambria Math" panose="02040503050406030204" pitchFamily="18" charset="0"/>
                                </a:rPr>
                              </m:ctrlPr>
                            </m:fPr>
                            <m:num>
                              <m:r>
                                <a:rPr lang="es-ES" sz="1400" i="1">
                                  <a:latin typeface="Cambria Math" panose="02040503050406030204" pitchFamily="18" charset="0"/>
                                </a:rPr>
                                <m:t>𝑡𝑜𝑡𝑎𝑙</m:t>
                              </m:r>
                              <m:r>
                                <a:rPr lang="es-ES" sz="1400" i="0">
                                  <a:latin typeface="Cambria Math" panose="02040503050406030204" pitchFamily="18" charset="0"/>
                                </a:rPr>
                                <m:t> </m:t>
                              </m:r>
                              <m:r>
                                <a:rPr lang="es-ES" sz="1400" i="1">
                                  <a:latin typeface="Cambria Math" panose="02040503050406030204" pitchFamily="18" charset="0"/>
                                </a:rPr>
                                <m:t>𝑐𝑜𝑠𝑡𝑒𝑠</m:t>
                              </m:r>
                              <m:r>
                                <a:rPr lang="es-ES" sz="1400" i="0">
                                  <a:latin typeface="Cambria Math" panose="02040503050406030204" pitchFamily="18" charset="0"/>
                                </a:rPr>
                                <m:t> </m:t>
                              </m:r>
                              <m:r>
                                <a:rPr lang="es-ES" sz="1400" i="1">
                                  <a:latin typeface="Cambria Math" panose="02040503050406030204" pitchFamily="18" charset="0"/>
                                </a:rPr>
                                <m:t>𝑖𝑛𝑑𝑖𝑟𝑒𝑐𝑡𝑜𝑠</m:t>
                              </m:r>
                            </m:num>
                            <m:den>
                              <m:r>
                                <a:rPr lang="es-ES" sz="1400" i="1">
                                  <a:latin typeface="Cambria Math" panose="02040503050406030204" pitchFamily="18" charset="0"/>
                                </a:rPr>
                                <m:t>𝑛</m:t>
                              </m:r>
                              <m:r>
                                <a:rPr lang="es-ES" sz="1400" i="0">
                                  <a:latin typeface="Cambria Math" panose="02040503050406030204" pitchFamily="18" charset="0"/>
                                </a:rPr>
                                <m:t>º </m:t>
                              </m:r>
                              <m:r>
                                <a:rPr lang="es-ES" sz="1400" i="1">
                                  <a:latin typeface="Cambria Math" panose="02040503050406030204" pitchFamily="18" charset="0"/>
                                </a:rPr>
                                <m:t>𝑑𝑒</m:t>
                              </m:r>
                              <m:r>
                                <a:rPr lang="es-ES" sz="1400" i="0">
                                  <a:latin typeface="Cambria Math" panose="02040503050406030204" pitchFamily="18" charset="0"/>
                                </a:rPr>
                                <m:t> </m:t>
                              </m:r>
                              <m:r>
                                <a:rPr lang="es-ES" sz="1400" i="1">
                                  <a:latin typeface="Cambria Math" panose="02040503050406030204" pitchFamily="18" charset="0"/>
                                </a:rPr>
                                <m:t>𝑒𝑚𝑝𝑙𝑒𝑎𝑑𝑜𝑠</m:t>
                              </m:r>
                            </m:den>
                          </m:f>
                        </m:num>
                        <m:den>
                          <m:r>
                            <a:rPr lang="es-ES" sz="1400" i="1">
                              <a:latin typeface="Cambria Math" panose="02040503050406030204" pitchFamily="18" charset="0"/>
                            </a:rPr>
                            <m:t>h𝑜𝑟𝑎𝑠</m:t>
                          </m:r>
                          <m:r>
                            <a:rPr lang="es-ES" sz="1400" i="0">
                              <a:latin typeface="Cambria Math" panose="02040503050406030204" pitchFamily="18" charset="0"/>
                            </a:rPr>
                            <m:t> </m:t>
                          </m:r>
                          <m:r>
                            <a:rPr lang="es-ES" sz="1400" i="1">
                              <a:latin typeface="Cambria Math" panose="02040503050406030204" pitchFamily="18" charset="0"/>
                            </a:rPr>
                            <m:t>𝑙𝑎𝑏𝑜𝑟𝑎𝑙𝑒𝑠</m:t>
                          </m:r>
                          <m:r>
                            <a:rPr lang="es-ES" sz="1400" i="0">
                              <a:latin typeface="Cambria Math" panose="02040503050406030204" pitchFamily="18" charset="0"/>
                            </a:rPr>
                            <m:t> </m:t>
                          </m:r>
                          <m:r>
                            <a:rPr lang="es-ES" sz="1400" i="1">
                              <a:latin typeface="Cambria Math" panose="02040503050406030204" pitchFamily="18" charset="0"/>
                            </a:rPr>
                            <m:t>𝑎𝑙</m:t>
                          </m:r>
                          <m:r>
                            <a:rPr lang="es-ES" sz="1400" i="0">
                              <a:latin typeface="Cambria Math" panose="02040503050406030204" pitchFamily="18" charset="0"/>
                            </a:rPr>
                            <m:t> </m:t>
                          </m:r>
                          <m:r>
                            <a:rPr lang="es-ES" sz="1400" i="1">
                              <a:latin typeface="Cambria Math" panose="02040503050406030204" pitchFamily="18" charset="0"/>
                            </a:rPr>
                            <m:t>𝑎</m:t>
                          </m:r>
                          <m:r>
                            <a:rPr lang="es-ES" sz="1400" i="0">
                              <a:latin typeface="Cambria Math" panose="02040503050406030204" pitchFamily="18" charset="0"/>
                            </a:rPr>
                            <m:t>ñ</m:t>
                          </m:r>
                          <m:r>
                            <a:rPr lang="es-ES" sz="1400" i="1">
                              <a:latin typeface="Cambria Math" panose="02040503050406030204" pitchFamily="18" charset="0"/>
                            </a:rPr>
                            <m:t>𝑜</m:t>
                          </m:r>
                        </m:den>
                      </m:f>
                    </m:oMath>
                  </m:oMathPara>
                </a14:m>
                <a:endParaRPr lang="es-ES" sz="1400"/>
              </a:p>
            </p:txBody>
          </p:sp>
        </mc:Choice>
        <mc:Fallback xmlns="">
          <p:sp>
            <p:nvSpPr>
              <p:cNvPr id="8" name="CuadroTexto 7">
                <a:extLst>
                  <a:ext uri="{FF2B5EF4-FFF2-40B4-BE49-F238E27FC236}">
                    <a16:creationId xmlns:a16="http://schemas.microsoft.com/office/drawing/2014/main" id="{4B8E6ACB-320C-6941-C927-779D68EF2D3F}"/>
                  </a:ext>
                </a:extLst>
              </p:cNvPr>
              <p:cNvSpPr txBox="1">
                <a:spLocks noRot="1" noChangeAspect="1" noMove="1" noResize="1" noEditPoints="1" noAdjustHandles="1" noChangeArrowheads="1" noChangeShapeType="1" noTextEdit="1"/>
              </p:cNvSpPr>
              <p:nvPr/>
            </p:nvSpPr>
            <p:spPr>
              <a:xfrm>
                <a:off x="6183682" y="1753563"/>
                <a:ext cx="6103620" cy="679930"/>
              </a:xfrm>
              <a:prstGeom prst="rect">
                <a:avLst/>
              </a:prstGeom>
              <a:blipFill>
                <a:blip r:embed="rId3"/>
                <a:stretch>
                  <a:fillRect/>
                </a:stretch>
              </a:blipFill>
            </p:spPr>
            <p:txBody>
              <a:bodyPr/>
              <a:lstStyle/>
              <a:p>
                <a:r>
                  <a:rPr lang="en-US">
                    <a:noFill/>
                  </a:rPr>
                  <a:t> </a:t>
                </a:r>
              </a:p>
            </p:txBody>
          </p:sp>
        </mc:Fallback>
      </mc:AlternateContent>
      <p:graphicFrame>
        <p:nvGraphicFramePr>
          <p:cNvPr id="9" name="Tabla 8">
            <a:extLst>
              <a:ext uri="{FF2B5EF4-FFF2-40B4-BE49-F238E27FC236}">
                <a16:creationId xmlns:a16="http://schemas.microsoft.com/office/drawing/2014/main" id="{D9F1D4A9-83CF-96D3-2B1F-8BF90730CEED}"/>
              </a:ext>
            </a:extLst>
          </p:cNvPr>
          <p:cNvGraphicFramePr>
            <a:graphicFrameLocks noGrp="1"/>
          </p:cNvGraphicFramePr>
          <p:nvPr>
            <p:extLst>
              <p:ext uri="{D42A27DB-BD31-4B8C-83A1-F6EECF244321}">
                <p14:modId xmlns:p14="http://schemas.microsoft.com/office/powerpoint/2010/main" val="305962008"/>
              </p:ext>
            </p:extLst>
          </p:nvPr>
        </p:nvGraphicFramePr>
        <p:xfrm>
          <a:off x="6747382" y="2771188"/>
          <a:ext cx="4976220" cy="3819206"/>
        </p:xfrm>
        <a:graphic>
          <a:graphicData uri="http://schemas.openxmlformats.org/drawingml/2006/table">
            <a:tbl>
              <a:tblPr firstRow="1" firstCol="1">
                <a:tableStyleId>{72833802-FEF1-4C79-8D5D-14CF1EAF98D9}</a:tableStyleId>
              </a:tblPr>
              <a:tblGrid>
                <a:gridCol w="395709">
                  <a:extLst>
                    <a:ext uri="{9D8B030D-6E8A-4147-A177-3AD203B41FA5}">
                      <a16:colId xmlns:a16="http://schemas.microsoft.com/office/drawing/2014/main" val="2283253962"/>
                    </a:ext>
                  </a:extLst>
                </a:gridCol>
                <a:gridCol w="3078400">
                  <a:extLst>
                    <a:ext uri="{9D8B030D-6E8A-4147-A177-3AD203B41FA5}">
                      <a16:colId xmlns:a16="http://schemas.microsoft.com/office/drawing/2014/main" val="3561879142"/>
                    </a:ext>
                  </a:extLst>
                </a:gridCol>
                <a:gridCol w="1502111">
                  <a:extLst>
                    <a:ext uri="{9D8B030D-6E8A-4147-A177-3AD203B41FA5}">
                      <a16:colId xmlns:a16="http://schemas.microsoft.com/office/drawing/2014/main" val="3177178115"/>
                    </a:ext>
                  </a:extLst>
                </a:gridCol>
              </a:tblGrid>
              <a:tr h="273764">
                <a:tc gridSpan="3">
                  <a:txBody>
                    <a:bodyPr/>
                    <a:lstStyle/>
                    <a:p>
                      <a:pPr algn="ctr" fontAlgn="ctr"/>
                      <a:r>
                        <a:rPr lang="es-ES" sz="1200" b="1" i="0" u="none" strike="noStrike">
                          <a:solidFill>
                            <a:schemeClr val="bg1"/>
                          </a:solidFill>
                          <a:effectLst/>
                          <a:latin typeface="Calibri" panose="020F0502020204030204" pitchFamily="34" charset="0"/>
                        </a:rPr>
                        <a:t>Resumen empresa</a:t>
                      </a:r>
                    </a:p>
                  </a:txBody>
                  <a:tcPr marL="0" marR="0" marT="0" marB="0" anchor="ctr"/>
                </a:tc>
                <a:tc hMerge="1">
                  <a:txBody>
                    <a:bodyPr/>
                    <a:lstStyle/>
                    <a:p>
                      <a:pPr algn="ctr" fontAlgn="ctr"/>
                      <a:endParaRPr lang="es-ES" sz="1200" b="1" i="0" u="none" strike="noStrike">
                        <a:solidFill>
                          <a:srgbClr val="000000"/>
                        </a:solidFill>
                        <a:effectLst/>
                        <a:latin typeface="Calibri" panose="020F0502020204030204" pitchFamily="34" charset="0"/>
                      </a:endParaRPr>
                    </a:p>
                  </a:txBody>
                  <a:tcPr marL="0" marR="0" marT="0" marB="0" anchor="ctr"/>
                </a:tc>
                <a:tc hMerge="1">
                  <a:txBody>
                    <a:bodyPr/>
                    <a:lstStyle/>
                    <a:p>
                      <a:pPr algn="ctr" fontAlgn="ctr"/>
                      <a:endParaRPr lang="es-ES" sz="12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898809590"/>
                  </a:ext>
                </a:extLst>
              </a:tr>
              <a:tr h="210312">
                <a:tc>
                  <a:txBody>
                    <a:bodyPr/>
                    <a:lstStyle/>
                    <a:p>
                      <a:pPr algn="ctr" fontAlgn="ctr"/>
                      <a:r>
                        <a:rPr lang="es-ES" sz="1200" u="none" strike="noStrike">
                          <a:solidFill>
                            <a:schemeClr val="bg1"/>
                          </a:solidFill>
                          <a:effectLst/>
                        </a:rPr>
                        <a:t>Nº</a:t>
                      </a:r>
                      <a:endParaRPr lang="es-ES" sz="1200" b="1" i="0" u="none" strike="noStrike">
                        <a:solidFill>
                          <a:schemeClr val="bg1"/>
                        </a:solidFill>
                        <a:effectLst/>
                        <a:latin typeface="Calibri" panose="020F0502020204030204" pitchFamily="34" charset="0"/>
                      </a:endParaRPr>
                    </a:p>
                  </a:txBody>
                  <a:tcPr marL="0" marR="0" marT="0" marB="0" anchor="ctr">
                    <a:solidFill>
                      <a:schemeClr val="accent2"/>
                    </a:solidFill>
                  </a:tcPr>
                </a:tc>
                <a:tc>
                  <a:txBody>
                    <a:bodyPr/>
                    <a:lstStyle/>
                    <a:p>
                      <a:pPr algn="ctr" fontAlgn="ctr"/>
                      <a:r>
                        <a:rPr lang="es-ES" sz="1200" u="none" strike="noStrike">
                          <a:solidFill>
                            <a:schemeClr val="bg1"/>
                          </a:solidFill>
                          <a:effectLst/>
                        </a:rPr>
                        <a:t>Concepto</a:t>
                      </a:r>
                      <a:endParaRPr lang="es-ES" sz="1200" b="1" i="0" u="none" strike="noStrike">
                        <a:solidFill>
                          <a:schemeClr val="bg1"/>
                        </a:solidFill>
                        <a:effectLst/>
                        <a:latin typeface="Calibri" panose="020F0502020204030204" pitchFamily="34" charset="0"/>
                      </a:endParaRPr>
                    </a:p>
                  </a:txBody>
                  <a:tcPr marL="0" marR="0" marT="0" marB="0" anchor="ctr">
                    <a:solidFill>
                      <a:schemeClr val="accent2"/>
                    </a:solidFill>
                  </a:tcPr>
                </a:tc>
                <a:tc>
                  <a:txBody>
                    <a:bodyPr/>
                    <a:lstStyle/>
                    <a:p>
                      <a:pPr algn="ctr" fontAlgn="ctr"/>
                      <a:r>
                        <a:rPr lang="es-ES" sz="1200" u="none" strike="noStrike">
                          <a:solidFill>
                            <a:schemeClr val="bg1"/>
                          </a:solidFill>
                          <a:effectLst/>
                        </a:rPr>
                        <a:t>Importe</a:t>
                      </a:r>
                      <a:endParaRPr lang="es-ES" sz="1200" b="1" i="0" u="none" strike="noStrike">
                        <a:solidFill>
                          <a:schemeClr val="bg1"/>
                        </a:solidFill>
                        <a:effectLst/>
                        <a:latin typeface="Calibri" panose="020F0502020204030204" pitchFamily="34" charset="0"/>
                      </a:endParaRPr>
                    </a:p>
                  </a:txBody>
                  <a:tcPr marL="0" marR="0" marT="0" marB="0" anchor="ctr">
                    <a:solidFill>
                      <a:schemeClr val="accent2"/>
                    </a:solidFill>
                  </a:tcPr>
                </a:tc>
                <a:extLst>
                  <a:ext uri="{0D108BD9-81ED-4DB2-BD59-A6C34878D82A}">
                    <a16:rowId xmlns:a16="http://schemas.microsoft.com/office/drawing/2014/main" val="3762132082"/>
                  </a:ext>
                </a:extLst>
              </a:tr>
              <a:tr h="464415">
                <a:tc>
                  <a:txBody>
                    <a:bodyPr/>
                    <a:lstStyle/>
                    <a:p>
                      <a:pPr algn="ctr" fontAlgn="b"/>
                      <a:r>
                        <a:rPr lang="es-ES" sz="1200" u="none" strike="noStrike">
                          <a:effectLst/>
                        </a:rPr>
                        <a:t>1</a:t>
                      </a:r>
                      <a:endParaRPr lang="es-ES" sz="1200" b="1"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u="none" strike="noStrike">
                          <a:effectLst/>
                        </a:rPr>
                        <a:t>Total de los costes directos</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ES" sz="1200" u="none" strike="noStrike">
                          <a:effectLst/>
                        </a:rPr>
                        <a:t>327,722.85 €</a:t>
                      </a:r>
                      <a:endParaRPr lang="es-ES"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018398339"/>
                  </a:ext>
                </a:extLst>
              </a:tr>
              <a:tr h="464415">
                <a:tc>
                  <a:txBody>
                    <a:bodyPr/>
                    <a:lstStyle/>
                    <a:p>
                      <a:pPr algn="ctr" fontAlgn="b"/>
                      <a:r>
                        <a:rPr lang="es-ES" sz="1200" u="none" strike="noStrike">
                          <a:effectLst/>
                        </a:rPr>
                        <a:t>2</a:t>
                      </a:r>
                      <a:endParaRPr lang="es-ES" sz="1200" b="1"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u="none" strike="noStrike">
                          <a:effectLst/>
                        </a:rPr>
                        <a:t>Total de los costes indirectos</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ES" sz="1200" u="none" strike="noStrike">
                          <a:effectLst/>
                        </a:rPr>
                        <a:t>470,230.82 €</a:t>
                      </a:r>
                      <a:endParaRPr lang="es-ES"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943704775"/>
                  </a:ext>
                </a:extLst>
              </a:tr>
              <a:tr h="464415">
                <a:tc>
                  <a:txBody>
                    <a:bodyPr/>
                    <a:lstStyle/>
                    <a:p>
                      <a:pPr algn="ctr" fontAlgn="b"/>
                      <a:r>
                        <a:rPr lang="es-ES" sz="1200" u="none" strike="noStrike">
                          <a:effectLst/>
                        </a:rPr>
                        <a:t>3</a:t>
                      </a:r>
                      <a:endParaRPr lang="es-ES" sz="1200" b="1"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u="none" strike="noStrike">
                          <a:effectLst/>
                        </a:rPr>
                        <a:t>Suma de los costes directos e indirectos</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ES" sz="1200" u="none" strike="noStrike">
                          <a:effectLst/>
                        </a:rPr>
                        <a:t>797,953.67 €</a:t>
                      </a:r>
                      <a:endParaRPr lang="es-ES"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549165735"/>
                  </a:ext>
                </a:extLst>
              </a:tr>
              <a:tr h="464415">
                <a:tc>
                  <a:txBody>
                    <a:bodyPr/>
                    <a:lstStyle/>
                    <a:p>
                      <a:pPr algn="ctr" fontAlgn="b"/>
                      <a:r>
                        <a:rPr lang="es-ES" sz="1200" u="none" strike="noStrike">
                          <a:effectLst/>
                        </a:rPr>
                        <a:t>4</a:t>
                      </a:r>
                      <a:endParaRPr lang="es-ES" sz="1200" b="1"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u="none" strike="noStrike">
                          <a:effectLst/>
                        </a:rPr>
                        <a:t>Beneficio deseado (25%)</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ES" sz="1200" u="none" strike="noStrike">
                          <a:effectLst/>
                        </a:rPr>
                        <a:t>199,488.42 €</a:t>
                      </a:r>
                      <a:endParaRPr lang="es-ES"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326277914"/>
                  </a:ext>
                </a:extLst>
              </a:tr>
              <a:tr h="464415">
                <a:tc>
                  <a:txBody>
                    <a:bodyPr/>
                    <a:lstStyle/>
                    <a:p>
                      <a:pPr algn="ctr" fontAlgn="b"/>
                      <a:r>
                        <a:rPr lang="es-ES" sz="1200" u="none" strike="noStrike">
                          <a:effectLst/>
                        </a:rPr>
                        <a:t>5</a:t>
                      </a:r>
                      <a:endParaRPr lang="es-ES" sz="1200" b="1"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u="none" strike="noStrike">
                          <a:effectLst/>
                        </a:rPr>
                        <a:t>Coste total (suma de los costes directos, indirectos y beneficios)</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ES" sz="1200" u="none" strike="noStrike">
                          <a:effectLst/>
                        </a:rPr>
                        <a:t>997,442.08 €</a:t>
                      </a:r>
                      <a:endParaRPr lang="es-ES"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701415189"/>
                  </a:ext>
                </a:extLst>
              </a:tr>
              <a:tr h="464415">
                <a:tc>
                  <a:txBody>
                    <a:bodyPr/>
                    <a:lstStyle/>
                    <a:p>
                      <a:pPr algn="ctr" fontAlgn="b"/>
                      <a:r>
                        <a:rPr lang="es-ES" sz="1200" u="none" strike="noStrike">
                          <a:effectLst/>
                        </a:rPr>
                        <a:t>6</a:t>
                      </a:r>
                      <a:endParaRPr lang="es-ES" sz="1200" b="1"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u="none" strike="noStrike">
                          <a:effectLst/>
                        </a:rPr>
                        <a:t>Facturación posible en función de las horas de producción y de los precios por hora calculados</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ES" sz="1200" u="none" strike="noStrike">
                          <a:effectLst/>
                        </a:rPr>
                        <a:t>1,042,194.09 €</a:t>
                      </a:r>
                      <a:endParaRPr lang="es-ES"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74485280"/>
                  </a:ext>
                </a:extLst>
              </a:tr>
              <a:tr h="464415">
                <a:tc>
                  <a:txBody>
                    <a:bodyPr/>
                    <a:lstStyle/>
                    <a:p>
                      <a:pPr algn="ctr" fontAlgn="b"/>
                      <a:r>
                        <a:rPr lang="es-ES" sz="1200" u="none" strike="noStrike">
                          <a:effectLst/>
                        </a:rPr>
                        <a:t>7</a:t>
                      </a:r>
                      <a:endParaRPr lang="es-ES" sz="1200" b="1"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u="none" strike="noStrike">
                          <a:effectLst/>
                        </a:rPr>
                        <a:t>Margen entre el coste total y la facturación (relación entre 5 y 6)</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ES" sz="1200" u="none" strike="noStrike">
                          <a:effectLst/>
                        </a:rPr>
                        <a:t>4.29%</a:t>
                      </a:r>
                      <a:endParaRPr lang="es-ES"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482411459"/>
                  </a:ext>
                </a:extLst>
              </a:tr>
            </a:tbl>
          </a:graphicData>
        </a:graphic>
      </p:graphicFrame>
      <p:sp>
        <p:nvSpPr>
          <p:cNvPr id="7" name="Título 1">
            <a:extLst>
              <a:ext uri="{FF2B5EF4-FFF2-40B4-BE49-F238E27FC236}">
                <a16:creationId xmlns:a16="http://schemas.microsoft.com/office/drawing/2014/main" id="{9A8E4EF2-E596-9B3A-6CB5-8DE324F10625}"/>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Presupuesto del proyecto</a:t>
            </a:r>
          </a:p>
        </p:txBody>
      </p:sp>
    </p:spTree>
    <p:extLst>
      <p:ext uri="{BB962C8B-B14F-4D97-AF65-F5344CB8AC3E}">
        <p14:creationId xmlns:p14="http://schemas.microsoft.com/office/powerpoint/2010/main" val="2649125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8715E128-0A22-D156-3278-3EE96263E69D}"/>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92332661-5EFB-85E2-FAFB-DB6FDEBEA7CD}"/>
              </a:ext>
            </a:extLst>
          </p:cNvPr>
          <p:cNvSpPr>
            <a:spLocks noGrp="1"/>
          </p:cNvSpPr>
          <p:nvPr>
            <p:ph type="sldNum" sz="quarter" idx="12"/>
          </p:nvPr>
        </p:nvSpPr>
        <p:spPr/>
        <p:txBody>
          <a:bodyPr/>
          <a:lstStyle/>
          <a:p>
            <a:fld id="{132FADFE-3B8F-471C-ABF0-DBC7717ECBBC}" type="slidenum">
              <a:rPr lang="es-ES" smtClean="0"/>
              <a:t>27</a:t>
            </a:fld>
            <a:endParaRPr lang="es-ES"/>
          </a:p>
        </p:txBody>
      </p:sp>
      <p:sp>
        <p:nvSpPr>
          <p:cNvPr id="8" name="CuadroTexto 7">
            <a:extLst>
              <a:ext uri="{FF2B5EF4-FFF2-40B4-BE49-F238E27FC236}">
                <a16:creationId xmlns:a16="http://schemas.microsoft.com/office/drawing/2014/main" id="{24F7AD0D-8F5E-0512-6CFF-889610607C19}"/>
              </a:ext>
            </a:extLst>
          </p:cNvPr>
          <p:cNvSpPr txBox="1"/>
          <p:nvPr/>
        </p:nvSpPr>
        <p:spPr>
          <a:xfrm>
            <a:off x="734949" y="1499985"/>
            <a:ext cx="5333618" cy="369332"/>
          </a:xfrm>
          <a:prstGeom prst="rect">
            <a:avLst/>
          </a:prstGeom>
          <a:noFill/>
        </p:spPr>
        <p:txBody>
          <a:bodyPr wrap="square" rtlCol="0">
            <a:spAutoFit/>
          </a:bodyPr>
          <a:lstStyle/>
          <a:p>
            <a:pPr algn="ctr"/>
            <a:r>
              <a:rPr lang="es-ES"/>
              <a:t>Partida interna desarrollada</a:t>
            </a:r>
          </a:p>
        </p:txBody>
      </p:sp>
      <p:sp>
        <p:nvSpPr>
          <p:cNvPr id="9" name="CuadroTexto 8">
            <a:extLst>
              <a:ext uri="{FF2B5EF4-FFF2-40B4-BE49-F238E27FC236}">
                <a16:creationId xmlns:a16="http://schemas.microsoft.com/office/drawing/2014/main" id="{6006470D-3D08-94AD-3ABD-3CE2EE45B1CA}"/>
              </a:ext>
            </a:extLst>
          </p:cNvPr>
          <p:cNvSpPr txBox="1"/>
          <p:nvPr/>
        </p:nvSpPr>
        <p:spPr>
          <a:xfrm>
            <a:off x="6497764" y="1499985"/>
            <a:ext cx="4560952" cy="369332"/>
          </a:xfrm>
          <a:prstGeom prst="rect">
            <a:avLst/>
          </a:prstGeom>
          <a:noFill/>
        </p:spPr>
        <p:txBody>
          <a:bodyPr wrap="square" rtlCol="0">
            <a:spAutoFit/>
          </a:bodyPr>
          <a:lstStyle/>
          <a:p>
            <a:pPr algn="ctr"/>
            <a:r>
              <a:rPr lang="es-ES"/>
              <a:t>Partida interna resumida</a:t>
            </a:r>
          </a:p>
        </p:txBody>
      </p:sp>
      <p:graphicFrame>
        <p:nvGraphicFramePr>
          <p:cNvPr id="11" name="Tabla 10">
            <a:extLst>
              <a:ext uri="{FF2B5EF4-FFF2-40B4-BE49-F238E27FC236}">
                <a16:creationId xmlns:a16="http://schemas.microsoft.com/office/drawing/2014/main" id="{0ED918C3-1F40-D519-C0C8-4ECCE1B827E2}"/>
              </a:ext>
            </a:extLst>
          </p:cNvPr>
          <p:cNvGraphicFramePr>
            <a:graphicFrameLocks noGrp="1"/>
          </p:cNvGraphicFramePr>
          <p:nvPr>
            <p:extLst>
              <p:ext uri="{D42A27DB-BD31-4B8C-83A1-F6EECF244321}">
                <p14:modId xmlns:p14="http://schemas.microsoft.com/office/powerpoint/2010/main" val="731598340"/>
              </p:ext>
            </p:extLst>
          </p:nvPr>
        </p:nvGraphicFramePr>
        <p:xfrm>
          <a:off x="6497764" y="1864114"/>
          <a:ext cx="4560951" cy="2897510"/>
        </p:xfrm>
        <a:graphic>
          <a:graphicData uri="http://schemas.openxmlformats.org/drawingml/2006/table">
            <a:tbl>
              <a:tblPr firstRow="1">
                <a:tableStyleId>{72833802-FEF1-4C79-8D5D-14CF1EAF98D9}</a:tableStyleId>
              </a:tblPr>
              <a:tblGrid>
                <a:gridCol w="3013105">
                  <a:extLst>
                    <a:ext uri="{9D8B030D-6E8A-4147-A177-3AD203B41FA5}">
                      <a16:colId xmlns:a16="http://schemas.microsoft.com/office/drawing/2014/main" val="2468765602"/>
                    </a:ext>
                  </a:extLst>
                </a:gridCol>
                <a:gridCol w="1547846">
                  <a:extLst>
                    <a:ext uri="{9D8B030D-6E8A-4147-A177-3AD203B41FA5}">
                      <a16:colId xmlns:a16="http://schemas.microsoft.com/office/drawing/2014/main" val="4227502305"/>
                    </a:ext>
                  </a:extLst>
                </a:gridCol>
              </a:tblGrid>
              <a:tr h="289751">
                <a:tc>
                  <a:txBody>
                    <a:bodyPr/>
                    <a:lstStyle/>
                    <a:p>
                      <a:pPr algn="l" fontAlgn="b"/>
                      <a:r>
                        <a:rPr lang="es-ES" sz="1200" u="none" strike="noStrike">
                          <a:effectLst/>
                        </a:rPr>
                        <a:t>Partida</a:t>
                      </a:r>
                      <a:endParaRPr lang="es-ES" sz="1200" b="1" i="0" u="none" strike="noStrike">
                        <a:solidFill>
                          <a:srgbClr val="FFFFFF"/>
                        </a:solidFill>
                        <a:effectLst/>
                        <a:latin typeface="Calibri" panose="020F0502020204030204" pitchFamily="34" charset="0"/>
                      </a:endParaRPr>
                    </a:p>
                  </a:txBody>
                  <a:tcPr marL="0" marR="0" marT="0" marB="0" anchor="ctr"/>
                </a:tc>
                <a:tc>
                  <a:txBody>
                    <a:bodyPr/>
                    <a:lstStyle/>
                    <a:p>
                      <a:pPr algn="ctr" fontAlgn="b"/>
                      <a:r>
                        <a:rPr lang="es-ES" sz="1200" u="none" strike="noStrike">
                          <a:effectLst/>
                        </a:rPr>
                        <a:t>Total</a:t>
                      </a:r>
                      <a:endParaRPr lang="es-ES" sz="1200" b="1" i="0" u="none" strike="noStrike">
                        <a:solidFill>
                          <a:srgbClr val="FFFFFF"/>
                        </a:solidFill>
                        <a:effectLst/>
                        <a:latin typeface="Calibri" panose="020F0502020204030204" pitchFamily="34" charset="0"/>
                      </a:endParaRPr>
                    </a:p>
                  </a:txBody>
                  <a:tcPr marL="0" marR="0" marT="0" marB="0" anchor="ctr"/>
                </a:tc>
                <a:extLst>
                  <a:ext uri="{0D108BD9-81ED-4DB2-BD59-A6C34878D82A}">
                    <a16:rowId xmlns:a16="http://schemas.microsoft.com/office/drawing/2014/main" val="3051757560"/>
                  </a:ext>
                </a:extLst>
              </a:tr>
              <a:tr h="289751">
                <a:tc>
                  <a:txBody>
                    <a:bodyPr/>
                    <a:lstStyle/>
                    <a:p>
                      <a:pPr algn="l" fontAlgn="b"/>
                      <a:r>
                        <a:rPr lang="es-ES" sz="1200" u="none" strike="noStrike">
                          <a:effectLst/>
                        </a:rPr>
                        <a:t> Documentación y gestión de proyecto </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s-ES" sz="1200" b="1" u="none" strike="noStrike">
                          <a:solidFill>
                            <a:srgbClr val="000000"/>
                          </a:solidFill>
                          <a:effectLst/>
                        </a:rPr>
                        <a:t>5,964.65 €</a:t>
                      </a:r>
                      <a:endParaRPr lang="es-ES" sz="1200" b="1" i="0" u="none" strike="noStrike">
                        <a:solidFill>
                          <a:srgbClr val="000000"/>
                        </a:solidFill>
                        <a:effectLst/>
                        <a:latin typeface="+mn-lt"/>
                      </a:endParaRPr>
                    </a:p>
                  </a:txBody>
                  <a:tcPr marL="4763" marR="4763" marT="4763" marB="0"/>
                </a:tc>
                <a:extLst>
                  <a:ext uri="{0D108BD9-81ED-4DB2-BD59-A6C34878D82A}">
                    <a16:rowId xmlns:a16="http://schemas.microsoft.com/office/drawing/2014/main" val="688335651"/>
                  </a:ext>
                </a:extLst>
              </a:tr>
              <a:tr h="289751">
                <a:tc>
                  <a:txBody>
                    <a:bodyPr/>
                    <a:lstStyle/>
                    <a:p>
                      <a:pPr algn="l" fontAlgn="b"/>
                      <a:r>
                        <a:rPr lang="es-ES" sz="1200" u="none" strike="noStrike">
                          <a:effectLst/>
                        </a:rPr>
                        <a:t> Análisis de requisitos </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s-ES" sz="1200" b="1" u="none" strike="noStrike">
                          <a:solidFill>
                            <a:srgbClr val="000000"/>
                          </a:solidFill>
                          <a:effectLst/>
                        </a:rPr>
                        <a:t>4,216.85 €</a:t>
                      </a:r>
                      <a:endParaRPr lang="es-ES" sz="1200" b="1" i="0" u="none" strike="noStrike">
                        <a:solidFill>
                          <a:srgbClr val="000000"/>
                        </a:solidFill>
                        <a:effectLst/>
                        <a:latin typeface="+mn-lt"/>
                      </a:endParaRPr>
                    </a:p>
                  </a:txBody>
                  <a:tcPr marL="4763" marR="4763" marT="4763" marB="0"/>
                </a:tc>
                <a:extLst>
                  <a:ext uri="{0D108BD9-81ED-4DB2-BD59-A6C34878D82A}">
                    <a16:rowId xmlns:a16="http://schemas.microsoft.com/office/drawing/2014/main" val="1748426641"/>
                  </a:ext>
                </a:extLst>
              </a:tr>
              <a:tr h="289751">
                <a:tc>
                  <a:txBody>
                    <a:bodyPr/>
                    <a:lstStyle/>
                    <a:p>
                      <a:pPr algn="l" fontAlgn="b"/>
                      <a:r>
                        <a:rPr lang="es-ES" sz="1200" u="none" strike="noStrike">
                          <a:effectLst/>
                        </a:rPr>
                        <a:t> Diseño y arquitectura </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s-ES" sz="1200" b="1" u="none" strike="noStrike">
                          <a:solidFill>
                            <a:srgbClr val="000000"/>
                          </a:solidFill>
                          <a:effectLst/>
                        </a:rPr>
                        <a:t>4,446.52 €</a:t>
                      </a:r>
                      <a:endParaRPr lang="es-ES" sz="1200" b="1" i="0" u="none" strike="noStrike">
                        <a:solidFill>
                          <a:srgbClr val="000000"/>
                        </a:solidFill>
                        <a:effectLst/>
                        <a:latin typeface="+mn-lt"/>
                      </a:endParaRPr>
                    </a:p>
                  </a:txBody>
                  <a:tcPr marL="4763" marR="4763" marT="4763" marB="0"/>
                </a:tc>
                <a:extLst>
                  <a:ext uri="{0D108BD9-81ED-4DB2-BD59-A6C34878D82A}">
                    <a16:rowId xmlns:a16="http://schemas.microsoft.com/office/drawing/2014/main" val="1446480627"/>
                  </a:ext>
                </a:extLst>
              </a:tr>
              <a:tr h="289751">
                <a:tc>
                  <a:txBody>
                    <a:bodyPr/>
                    <a:lstStyle/>
                    <a:p>
                      <a:pPr algn="l" fontAlgn="b"/>
                      <a:r>
                        <a:rPr lang="es-ES" sz="1200" u="none" strike="noStrike">
                          <a:effectLst/>
                        </a:rPr>
                        <a:t> Contrucción </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s-ES" sz="1200" b="1" u="none" strike="noStrike">
                          <a:solidFill>
                            <a:srgbClr val="000000"/>
                          </a:solidFill>
                          <a:effectLst/>
                        </a:rPr>
                        <a:t>25,165.19 €</a:t>
                      </a:r>
                      <a:endParaRPr lang="es-ES" sz="1200" b="1" i="0" u="none" strike="noStrike">
                        <a:solidFill>
                          <a:srgbClr val="000000"/>
                        </a:solidFill>
                        <a:effectLst/>
                        <a:latin typeface="+mn-lt"/>
                      </a:endParaRPr>
                    </a:p>
                  </a:txBody>
                  <a:tcPr marL="4763" marR="4763" marT="4763" marB="0"/>
                </a:tc>
                <a:extLst>
                  <a:ext uri="{0D108BD9-81ED-4DB2-BD59-A6C34878D82A}">
                    <a16:rowId xmlns:a16="http://schemas.microsoft.com/office/drawing/2014/main" val="950708535"/>
                  </a:ext>
                </a:extLst>
              </a:tr>
              <a:tr h="289751">
                <a:tc>
                  <a:txBody>
                    <a:bodyPr/>
                    <a:lstStyle/>
                    <a:p>
                      <a:pPr algn="l" fontAlgn="b"/>
                      <a:r>
                        <a:rPr lang="es-ES" sz="1200" u="none" strike="noStrike">
                          <a:effectLst/>
                        </a:rPr>
                        <a:t> Pruebas, depuración y QA </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s-ES" sz="1200" b="1" u="none" strike="noStrike">
                          <a:solidFill>
                            <a:srgbClr val="000000"/>
                          </a:solidFill>
                          <a:effectLst/>
                        </a:rPr>
                        <a:t>2,531.31 €</a:t>
                      </a:r>
                      <a:endParaRPr lang="es-ES" sz="1200" b="1" i="0" u="none" strike="noStrike">
                        <a:solidFill>
                          <a:srgbClr val="000000"/>
                        </a:solidFill>
                        <a:effectLst/>
                        <a:latin typeface="+mn-lt"/>
                      </a:endParaRPr>
                    </a:p>
                  </a:txBody>
                  <a:tcPr marL="4763" marR="4763" marT="4763" marB="0"/>
                </a:tc>
                <a:extLst>
                  <a:ext uri="{0D108BD9-81ED-4DB2-BD59-A6C34878D82A}">
                    <a16:rowId xmlns:a16="http://schemas.microsoft.com/office/drawing/2014/main" val="391960635"/>
                  </a:ext>
                </a:extLst>
              </a:tr>
              <a:tr h="289751">
                <a:tc>
                  <a:txBody>
                    <a:bodyPr/>
                    <a:lstStyle/>
                    <a:p>
                      <a:pPr algn="l" fontAlgn="b"/>
                      <a:r>
                        <a:rPr lang="es-ES" sz="1200" u="none" strike="noStrike">
                          <a:effectLst/>
                        </a:rPr>
                        <a:t> Hardware </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s-ES" sz="1200" b="1" u="none" strike="noStrike">
                          <a:solidFill>
                            <a:srgbClr val="000000"/>
                          </a:solidFill>
                          <a:effectLst/>
                        </a:rPr>
                        <a:t>3,084.40 €</a:t>
                      </a:r>
                      <a:endParaRPr lang="es-ES" sz="1200" b="1" i="0" u="none" strike="noStrike">
                        <a:solidFill>
                          <a:srgbClr val="000000"/>
                        </a:solidFill>
                        <a:effectLst/>
                        <a:latin typeface="+mn-lt"/>
                      </a:endParaRPr>
                    </a:p>
                  </a:txBody>
                  <a:tcPr marL="4763" marR="4763" marT="4763" marB="0"/>
                </a:tc>
                <a:extLst>
                  <a:ext uri="{0D108BD9-81ED-4DB2-BD59-A6C34878D82A}">
                    <a16:rowId xmlns:a16="http://schemas.microsoft.com/office/drawing/2014/main" val="3193864526"/>
                  </a:ext>
                </a:extLst>
              </a:tr>
              <a:tr h="289751">
                <a:tc>
                  <a:txBody>
                    <a:bodyPr/>
                    <a:lstStyle/>
                    <a:p>
                      <a:pPr algn="l" fontAlgn="b"/>
                      <a:r>
                        <a:rPr lang="es-ES" sz="1200" u="none" strike="noStrike">
                          <a:effectLst/>
                        </a:rPr>
                        <a:t> Hardware adquirido </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s-ES" sz="1100" b="1" u="none" strike="noStrike">
                          <a:effectLst/>
                        </a:rPr>
                        <a:t>65,160.00 €</a:t>
                      </a:r>
                      <a:endParaRPr lang="es-ES"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524829335"/>
                  </a:ext>
                </a:extLst>
              </a:tr>
              <a:tr h="289751">
                <a:tc>
                  <a:txBody>
                    <a:bodyPr/>
                    <a:lstStyle/>
                    <a:p>
                      <a:pPr algn="l" fontAlgn="b"/>
                      <a:r>
                        <a:rPr lang="es-ES" sz="1200" b="0" i="0" u="none" strike="noStrike">
                          <a:solidFill>
                            <a:srgbClr val="000000"/>
                          </a:solidFill>
                          <a:effectLst/>
                          <a:latin typeface="Calibri" panose="020F0502020204030204" pitchFamily="34" charset="0"/>
                        </a:rPr>
                        <a:t> </a:t>
                      </a:r>
                      <a:r>
                        <a:rPr lang="es-ES" sz="1200" b="0" i="0" u="none" strike="noStrike">
                          <a:solidFill>
                            <a:srgbClr val="000000"/>
                          </a:solidFill>
                          <a:effectLst/>
                          <a:latin typeface="+mn-lt"/>
                        </a:rPr>
                        <a:t>Otros costes</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b="1" u="none" strike="noStrike">
                          <a:effectLst/>
                        </a:rPr>
                        <a:t>835.50 €</a:t>
                      </a:r>
                      <a:endParaRPr lang="es-ES" sz="1100" b="1" i="0" u="none" strike="noStrike">
                        <a:solidFill>
                          <a:srgbClr val="000000"/>
                        </a:solidFill>
                        <a:effectLst/>
                        <a:latin typeface="+mn-lt"/>
                      </a:endParaRPr>
                    </a:p>
                  </a:txBody>
                  <a:tcPr marL="0" marR="0" marT="0" marB="0" anchor="ctr"/>
                </a:tc>
                <a:extLst>
                  <a:ext uri="{0D108BD9-81ED-4DB2-BD59-A6C34878D82A}">
                    <a16:rowId xmlns:a16="http://schemas.microsoft.com/office/drawing/2014/main" val="1745869719"/>
                  </a:ext>
                </a:extLst>
              </a:tr>
              <a:tr h="289751">
                <a:tc>
                  <a:txBody>
                    <a:bodyPr/>
                    <a:lstStyle/>
                    <a:p>
                      <a:pPr algn="ctr" fontAlgn="b"/>
                      <a:r>
                        <a:rPr lang="es-ES" sz="1200" b="1" u="none" strike="noStrike">
                          <a:solidFill>
                            <a:schemeClr val="bg1"/>
                          </a:solidFill>
                          <a:effectLst/>
                        </a:rPr>
                        <a:t>TOTAL</a:t>
                      </a:r>
                      <a:endParaRPr lang="es-ES" sz="1200" b="1" i="0" u="none" strike="noStrike">
                        <a:solidFill>
                          <a:schemeClr val="bg1"/>
                        </a:solidFill>
                        <a:effectLst/>
                        <a:latin typeface="Calibri" panose="020F0502020204030204" pitchFamily="34" charset="0"/>
                      </a:endParaRPr>
                    </a:p>
                  </a:txBody>
                  <a:tcPr marL="0" marR="0" marT="0" marB="0" anchor="ctr">
                    <a:solidFill>
                      <a:schemeClr val="accent2"/>
                    </a:solidFill>
                  </a:tcPr>
                </a:tc>
                <a:tc>
                  <a:txBody>
                    <a:bodyPr/>
                    <a:lstStyle/>
                    <a:p>
                      <a:pPr algn="ctr" fontAlgn="t"/>
                      <a:r>
                        <a:rPr lang="es-ES" sz="1200" b="1" u="none" strike="noStrike">
                          <a:solidFill>
                            <a:schemeClr val="bg1"/>
                          </a:solidFill>
                          <a:effectLst/>
                        </a:rPr>
                        <a:t>111,404.42</a:t>
                      </a:r>
                      <a:r>
                        <a:rPr kumimoji="0" lang="es-ES" sz="1200" u="none" strike="noStrike" kern="1200">
                          <a:solidFill>
                            <a:schemeClr val="bg1"/>
                          </a:solidFill>
                          <a:effectLst/>
                          <a:latin typeface="+mn-lt"/>
                          <a:ea typeface="+mn-ea"/>
                          <a:cs typeface="+mn-cs"/>
                        </a:rPr>
                        <a:t> €</a:t>
                      </a:r>
                    </a:p>
                  </a:txBody>
                  <a:tcPr marL="4763" marR="4763" marT="4763" marB="0" anchor="ctr">
                    <a:solidFill>
                      <a:schemeClr val="accent2"/>
                    </a:solidFill>
                  </a:tcPr>
                </a:tc>
                <a:extLst>
                  <a:ext uri="{0D108BD9-81ED-4DB2-BD59-A6C34878D82A}">
                    <a16:rowId xmlns:a16="http://schemas.microsoft.com/office/drawing/2014/main" val="1503530469"/>
                  </a:ext>
                </a:extLst>
              </a:tr>
            </a:tbl>
          </a:graphicData>
        </a:graphic>
      </p:graphicFrame>
      <p:graphicFrame>
        <p:nvGraphicFramePr>
          <p:cNvPr id="13" name="Marcador de contenido 5">
            <a:extLst>
              <a:ext uri="{FF2B5EF4-FFF2-40B4-BE49-F238E27FC236}">
                <a16:creationId xmlns:a16="http://schemas.microsoft.com/office/drawing/2014/main" id="{D128A2EB-8E8C-53F6-6597-8104C82548F5}"/>
              </a:ext>
            </a:extLst>
          </p:cNvPr>
          <p:cNvGraphicFramePr>
            <a:graphicFrameLocks/>
          </p:cNvGraphicFramePr>
          <p:nvPr>
            <p:extLst>
              <p:ext uri="{D42A27DB-BD31-4B8C-83A1-F6EECF244321}">
                <p14:modId xmlns:p14="http://schemas.microsoft.com/office/powerpoint/2010/main" val="1825826179"/>
              </p:ext>
            </p:extLst>
          </p:nvPr>
        </p:nvGraphicFramePr>
        <p:xfrm>
          <a:off x="734949" y="1864114"/>
          <a:ext cx="5333619" cy="4884166"/>
        </p:xfrm>
        <a:graphic>
          <a:graphicData uri="http://schemas.openxmlformats.org/drawingml/2006/table">
            <a:tbl>
              <a:tblPr firstRow="1">
                <a:tableStyleId>{72833802-FEF1-4C79-8D5D-14CF1EAF98D9}</a:tableStyleId>
              </a:tblPr>
              <a:tblGrid>
                <a:gridCol w="2162152">
                  <a:extLst>
                    <a:ext uri="{9D8B030D-6E8A-4147-A177-3AD203B41FA5}">
                      <a16:colId xmlns:a16="http://schemas.microsoft.com/office/drawing/2014/main" val="3517667351"/>
                    </a:ext>
                  </a:extLst>
                </a:gridCol>
                <a:gridCol w="1235122">
                  <a:extLst>
                    <a:ext uri="{9D8B030D-6E8A-4147-A177-3AD203B41FA5}">
                      <a16:colId xmlns:a16="http://schemas.microsoft.com/office/drawing/2014/main" val="3104869980"/>
                    </a:ext>
                  </a:extLst>
                </a:gridCol>
                <a:gridCol w="936889">
                  <a:extLst>
                    <a:ext uri="{9D8B030D-6E8A-4147-A177-3AD203B41FA5}">
                      <a16:colId xmlns:a16="http://schemas.microsoft.com/office/drawing/2014/main" val="3739206102"/>
                    </a:ext>
                  </a:extLst>
                </a:gridCol>
                <a:gridCol w="999456">
                  <a:extLst>
                    <a:ext uri="{9D8B030D-6E8A-4147-A177-3AD203B41FA5}">
                      <a16:colId xmlns:a16="http://schemas.microsoft.com/office/drawing/2014/main" val="1036643100"/>
                    </a:ext>
                  </a:extLst>
                </a:gridCol>
              </a:tblGrid>
              <a:tr h="200192">
                <a:tc gridSpan="2">
                  <a:txBody>
                    <a:bodyPr/>
                    <a:lstStyle/>
                    <a:p>
                      <a:pPr algn="l" fontAlgn="b"/>
                      <a:r>
                        <a:rPr lang="es-ES" sz="1100" u="none" strike="noStrike">
                          <a:effectLst/>
                        </a:rPr>
                        <a:t>Partida</a:t>
                      </a:r>
                      <a:endParaRPr lang="es-ES" sz="1100" b="1" i="0" u="none" strike="noStrike">
                        <a:solidFill>
                          <a:srgbClr val="FFFFFF"/>
                        </a:solidFill>
                        <a:effectLst/>
                        <a:latin typeface="Calibri" panose="020F0502020204030204" pitchFamily="34" charset="0"/>
                      </a:endParaRPr>
                    </a:p>
                  </a:txBody>
                  <a:tcPr marL="0" marR="0" marT="0" marB="0" anchor="ctr"/>
                </a:tc>
                <a:tc hMerge="1">
                  <a:txBody>
                    <a:bodyPr/>
                    <a:lstStyle/>
                    <a:p>
                      <a:endParaRPr lang="es-ES"/>
                    </a:p>
                  </a:txBody>
                  <a:tcPr/>
                </a:tc>
                <a:tc>
                  <a:txBody>
                    <a:bodyPr/>
                    <a:lstStyle/>
                    <a:p>
                      <a:pPr algn="ctr" fontAlgn="b"/>
                      <a:r>
                        <a:rPr lang="es-ES" sz="1100" u="none" strike="noStrike">
                          <a:effectLst/>
                        </a:rPr>
                        <a:t>Subtotal</a:t>
                      </a:r>
                      <a:endParaRPr lang="es-ES" sz="1100" b="1" i="0" u="none" strike="noStrike">
                        <a:solidFill>
                          <a:srgbClr val="FFFFFF"/>
                        </a:solidFill>
                        <a:effectLst/>
                        <a:latin typeface="Calibri" panose="020F0502020204030204" pitchFamily="34" charset="0"/>
                      </a:endParaRPr>
                    </a:p>
                  </a:txBody>
                  <a:tcPr marL="0" marR="0" marT="0" marB="0" anchor="ctr"/>
                </a:tc>
                <a:tc>
                  <a:txBody>
                    <a:bodyPr/>
                    <a:lstStyle/>
                    <a:p>
                      <a:pPr algn="ctr" fontAlgn="b"/>
                      <a:r>
                        <a:rPr lang="es-ES" sz="1100" u="none" strike="noStrike">
                          <a:effectLst/>
                        </a:rPr>
                        <a:t>Total</a:t>
                      </a:r>
                      <a:endParaRPr lang="es-ES" sz="1100" b="1" i="0" u="none" strike="noStrike">
                        <a:solidFill>
                          <a:srgbClr val="FFFFFF"/>
                        </a:solidFill>
                        <a:effectLst/>
                        <a:latin typeface="Calibri" panose="020F0502020204030204" pitchFamily="34" charset="0"/>
                      </a:endParaRPr>
                    </a:p>
                  </a:txBody>
                  <a:tcPr marL="0" marR="0" marT="0" marB="0" anchor="ctr"/>
                </a:tc>
                <a:extLst>
                  <a:ext uri="{0D108BD9-81ED-4DB2-BD59-A6C34878D82A}">
                    <a16:rowId xmlns:a16="http://schemas.microsoft.com/office/drawing/2014/main" val="3092347322"/>
                  </a:ext>
                </a:extLst>
              </a:tr>
              <a:tr h="180913">
                <a:tc gridSpan="2">
                  <a:txBody>
                    <a:bodyPr/>
                    <a:lstStyle/>
                    <a:p>
                      <a:pPr algn="l" fontAlgn="b"/>
                      <a:r>
                        <a:rPr lang="es-ES" sz="1100" u="none" strike="noStrike">
                          <a:effectLst/>
                        </a:rPr>
                        <a:t> Documentación y gestión de proyecto </a:t>
                      </a:r>
                      <a:endParaRPr lang="es-ES" sz="1100" b="1" i="0" u="none" strike="noStrike">
                        <a:solidFill>
                          <a:srgbClr val="000000"/>
                        </a:solidFill>
                        <a:effectLst/>
                        <a:latin typeface="Calibri" panose="020F0502020204030204" pitchFamily="34" charset="0"/>
                      </a:endParaRPr>
                    </a:p>
                  </a:txBody>
                  <a:tcPr marL="0" marR="0" marT="0" marB="0" anchor="ctr"/>
                </a:tc>
                <a:tc hMerge="1">
                  <a:txBody>
                    <a:bodyPr/>
                    <a:lstStyle/>
                    <a:p>
                      <a:endParaRPr lang="es-ES"/>
                    </a:p>
                  </a:txBody>
                  <a:tcPr/>
                </a:tc>
                <a:tc>
                  <a:txBody>
                    <a:bodyPr/>
                    <a:lstStyle/>
                    <a:p>
                      <a:pPr algn="ctr" fontAlgn="t"/>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1" u="none" strike="noStrike">
                          <a:solidFill>
                            <a:srgbClr val="000000"/>
                          </a:solidFill>
                          <a:effectLst/>
                        </a:rPr>
                        <a:t>5,964.65 €</a:t>
                      </a:r>
                      <a:endParaRPr lang="es-ES" sz="1100" b="1"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581895276"/>
                  </a:ext>
                </a:extLst>
              </a:tr>
              <a:tr h="180913">
                <a:tc gridSpan="2">
                  <a:txBody>
                    <a:bodyPr/>
                    <a:lstStyle/>
                    <a:p>
                      <a:pPr algn="l" fontAlgn="b"/>
                      <a:r>
                        <a:rPr lang="es-ES" sz="1100" u="none" strike="noStrike">
                          <a:effectLst/>
                        </a:rPr>
                        <a:t> Manuales de usuario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232.57 €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381487657"/>
                  </a:ext>
                </a:extLst>
              </a:tr>
              <a:tr h="180913">
                <a:tc gridSpan="2">
                  <a:txBody>
                    <a:bodyPr/>
                    <a:lstStyle/>
                    <a:p>
                      <a:pPr algn="l" fontAlgn="b"/>
                      <a:r>
                        <a:rPr lang="es-ES" sz="1100" u="none" strike="noStrike">
                          <a:effectLst/>
                        </a:rPr>
                        <a:t> Documentación del proyecto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1,006.94 €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869338497"/>
                  </a:ext>
                </a:extLst>
              </a:tr>
              <a:tr h="180913">
                <a:tc gridSpan="2">
                  <a:txBody>
                    <a:bodyPr/>
                    <a:lstStyle/>
                    <a:p>
                      <a:pPr algn="l" fontAlgn="b"/>
                      <a:r>
                        <a:rPr lang="es-ES" sz="1100" u="none" strike="noStrike">
                          <a:effectLst/>
                        </a:rPr>
                        <a:t> Gestión de proyecto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4,725.14 €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954178903"/>
                  </a:ext>
                </a:extLst>
              </a:tr>
              <a:tr h="180913">
                <a:tc gridSpan="2">
                  <a:txBody>
                    <a:bodyPr/>
                    <a:lstStyle/>
                    <a:p>
                      <a:pPr algn="l" fontAlgn="b"/>
                      <a:r>
                        <a:rPr lang="es-ES" sz="1100" u="none" strike="noStrike">
                          <a:effectLst/>
                        </a:rPr>
                        <a:t> Análisis de requisitos </a:t>
                      </a:r>
                      <a:endParaRPr lang="es-ES" sz="1100" b="1" i="0" u="none" strike="noStrike">
                        <a:solidFill>
                          <a:srgbClr val="000000"/>
                        </a:solidFill>
                        <a:effectLst/>
                        <a:latin typeface="Calibri" panose="020F0502020204030204" pitchFamily="34" charset="0"/>
                      </a:endParaRPr>
                    </a:p>
                  </a:txBody>
                  <a:tcPr marL="0" marR="0" marT="0" marB="0" anchor="ctr"/>
                </a:tc>
                <a:tc hMerge="1">
                  <a:txBody>
                    <a:bodyPr/>
                    <a:lstStyle/>
                    <a:p>
                      <a:endParaRPr lang="es-ES"/>
                    </a:p>
                  </a:txBody>
                  <a:tcPr/>
                </a:tc>
                <a:tc>
                  <a:txBody>
                    <a:bodyPr/>
                    <a:lstStyle/>
                    <a:p>
                      <a:pPr algn="ctr" fontAlgn="t"/>
                      <a:r>
                        <a:rPr lang="es-ES" sz="1100" b="1" u="none" strike="noStrike">
                          <a:solidFill>
                            <a:srgbClr val="000000"/>
                          </a:solidFill>
                          <a:effectLst/>
                        </a:rPr>
                        <a:t> </a:t>
                      </a:r>
                      <a:endParaRPr lang="es-ES" sz="1100" b="1" i="0" u="none" strike="noStrike">
                        <a:solidFill>
                          <a:srgbClr val="000000"/>
                        </a:solidFill>
                        <a:effectLst/>
                        <a:latin typeface="+mn-lt"/>
                      </a:endParaRPr>
                    </a:p>
                  </a:txBody>
                  <a:tcPr marL="9525" marR="9525" marT="9525" marB="0" anchor="ctr"/>
                </a:tc>
                <a:tc>
                  <a:txBody>
                    <a:bodyPr/>
                    <a:lstStyle/>
                    <a:p>
                      <a:pPr algn="ctr" fontAlgn="b"/>
                      <a:r>
                        <a:rPr lang="es-ES" sz="1100" b="1" u="none" strike="noStrike">
                          <a:solidFill>
                            <a:srgbClr val="000000"/>
                          </a:solidFill>
                          <a:effectLst/>
                        </a:rPr>
                        <a:t>4,216.85 €</a:t>
                      </a:r>
                      <a:endParaRPr lang="es-ES" sz="1100" b="1"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455288886"/>
                  </a:ext>
                </a:extLst>
              </a:tr>
              <a:tr h="180913">
                <a:tc gridSpan="2">
                  <a:txBody>
                    <a:bodyPr/>
                    <a:lstStyle/>
                    <a:p>
                      <a:pPr algn="l" fontAlgn="b"/>
                      <a:r>
                        <a:rPr lang="es-ES" sz="1100" u="none" strike="noStrike">
                          <a:effectLst/>
                        </a:rPr>
                        <a:t> Diseño y arquitectura </a:t>
                      </a:r>
                      <a:endParaRPr lang="es-ES" sz="1100" b="1" i="0" u="none" strike="noStrike">
                        <a:solidFill>
                          <a:srgbClr val="000000"/>
                        </a:solidFill>
                        <a:effectLst/>
                        <a:latin typeface="Calibri" panose="020F0502020204030204" pitchFamily="34" charset="0"/>
                      </a:endParaRPr>
                    </a:p>
                  </a:txBody>
                  <a:tcPr marL="0" marR="0" marT="0" marB="0" anchor="ctr"/>
                </a:tc>
                <a:tc hMerge="1">
                  <a:txBody>
                    <a:bodyPr/>
                    <a:lstStyle/>
                    <a:p>
                      <a:endParaRPr lang="es-ES"/>
                    </a:p>
                  </a:txBody>
                  <a:tcPr/>
                </a:tc>
                <a:tc>
                  <a:txBody>
                    <a:bodyPr/>
                    <a:lstStyle/>
                    <a:p>
                      <a:pPr algn="ctr" fontAlgn="t"/>
                      <a:r>
                        <a:rPr lang="es-ES" sz="1100" b="1" u="none" strike="noStrike">
                          <a:solidFill>
                            <a:srgbClr val="000000"/>
                          </a:solidFill>
                          <a:effectLst/>
                        </a:rPr>
                        <a:t> </a:t>
                      </a:r>
                      <a:endParaRPr lang="es-ES" sz="1100" b="1" i="0" u="none" strike="noStrike">
                        <a:solidFill>
                          <a:srgbClr val="000000"/>
                        </a:solidFill>
                        <a:effectLst/>
                        <a:latin typeface="+mn-lt"/>
                      </a:endParaRPr>
                    </a:p>
                  </a:txBody>
                  <a:tcPr marL="9525" marR="9525" marT="9525" marB="0" anchor="ctr"/>
                </a:tc>
                <a:tc>
                  <a:txBody>
                    <a:bodyPr/>
                    <a:lstStyle/>
                    <a:p>
                      <a:pPr algn="ctr" fontAlgn="b"/>
                      <a:r>
                        <a:rPr lang="es-ES" sz="1100" b="1" u="none" strike="noStrike">
                          <a:solidFill>
                            <a:srgbClr val="000000"/>
                          </a:solidFill>
                          <a:effectLst/>
                        </a:rPr>
                        <a:t>4,446.52 €</a:t>
                      </a:r>
                      <a:endParaRPr lang="es-ES" sz="1100" b="1"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248451944"/>
                  </a:ext>
                </a:extLst>
              </a:tr>
              <a:tr h="180913">
                <a:tc gridSpan="2">
                  <a:txBody>
                    <a:bodyPr/>
                    <a:lstStyle/>
                    <a:p>
                      <a:pPr algn="l" fontAlgn="b"/>
                      <a:r>
                        <a:rPr lang="es-ES" sz="1100" u="none" strike="noStrike">
                          <a:effectLst/>
                        </a:rPr>
                        <a:t> Construcción </a:t>
                      </a:r>
                      <a:endParaRPr lang="es-ES" sz="1100" b="1" i="0" u="none" strike="noStrike">
                        <a:solidFill>
                          <a:srgbClr val="000000"/>
                        </a:solidFill>
                        <a:effectLst/>
                        <a:latin typeface="Calibri" panose="020F0502020204030204" pitchFamily="34" charset="0"/>
                      </a:endParaRPr>
                    </a:p>
                  </a:txBody>
                  <a:tcPr marL="0" marR="0" marT="0" marB="0" anchor="ctr"/>
                </a:tc>
                <a:tc hMerge="1">
                  <a:txBody>
                    <a:bodyPr/>
                    <a:lstStyle/>
                    <a:p>
                      <a:endParaRPr lang="es-ES"/>
                    </a:p>
                  </a:txBody>
                  <a:tcPr/>
                </a:tc>
                <a:tc>
                  <a:txBody>
                    <a:bodyPr/>
                    <a:lstStyle/>
                    <a:p>
                      <a:pPr algn="ctr" fontAlgn="t"/>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1" u="none" strike="noStrike">
                          <a:solidFill>
                            <a:srgbClr val="000000"/>
                          </a:solidFill>
                          <a:effectLst/>
                        </a:rPr>
                        <a:t>25,165.19 €</a:t>
                      </a:r>
                      <a:endParaRPr lang="es-ES" sz="1100" b="1"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461476882"/>
                  </a:ext>
                </a:extLst>
              </a:tr>
              <a:tr h="180913">
                <a:tc gridSpan="2">
                  <a:txBody>
                    <a:bodyPr/>
                    <a:lstStyle/>
                    <a:p>
                      <a:pPr algn="l" fontAlgn="b"/>
                      <a:r>
                        <a:rPr lang="es-ES" sz="1100" u="none" strike="noStrike">
                          <a:effectLst/>
                        </a:rPr>
                        <a:t> Integración con sistemas centrales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2,940.78 €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131279236"/>
                  </a:ext>
                </a:extLst>
              </a:tr>
              <a:tr h="180913">
                <a:tc gridSpan="2">
                  <a:txBody>
                    <a:bodyPr/>
                    <a:lstStyle/>
                    <a:p>
                      <a:pPr algn="l" fontAlgn="b"/>
                      <a:r>
                        <a:rPr lang="es-ES" sz="1100" u="none" strike="noStrike">
                          <a:effectLst/>
                        </a:rPr>
                        <a:t> Sistema de mensajería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4,219.74 €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15350957"/>
                  </a:ext>
                </a:extLst>
              </a:tr>
              <a:tr h="180913">
                <a:tc gridSpan="2">
                  <a:txBody>
                    <a:bodyPr/>
                    <a:lstStyle/>
                    <a:p>
                      <a:pPr algn="l" fontAlgn="b"/>
                      <a:r>
                        <a:rPr lang="es-ES" sz="1100" u="none" strike="noStrike">
                          <a:effectLst/>
                        </a:rPr>
                        <a:t> Gestión de usuarios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4,899.01 €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998839139"/>
                  </a:ext>
                </a:extLst>
              </a:tr>
              <a:tr h="180913">
                <a:tc gridSpan="2">
                  <a:txBody>
                    <a:bodyPr/>
                    <a:lstStyle/>
                    <a:p>
                      <a:pPr algn="l" fontAlgn="b"/>
                      <a:r>
                        <a:rPr lang="es-ES" sz="1100" u="none" strike="noStrike">
                          <a:effectLst/>
                        </a:rPr>
                        <a:t> Sistema de geoposicionamiento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3,386.02 €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934361565"/>
                  </a:ext>
                </a:extLst>
              </a:tr>
              <a:tr h="180913">
                <a:tc gridSpan="2">
                  <a:txBody>
                    <a:bodyPr/>
                    <a:lstStyle/>
                    <a:p>
                      <a:pPr algn="l" fontAlgn="b"/>
                      <a:r>
                        <a:rPr lang="es-ES" sz="1100" u="none" strike="noStrike">
                          <a:effectLst/>
                        </a:rPr>
                        <a:t> Aplicaciones de usuario app de avisos y mensajería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3,258.79 €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958032219"/>
                  </a:ext>
                </a:extLst>
              </a:tr>
              <a:tr h="180913">
                <a:tc gridSpan="2">
                  <a:txBody>
                    <a:bodyPr/>
                    <a:lstStyle/>
                    <a:p>
                      <a:pPr algn="l" fontAlgn="b"/>
                      <a:r>
                        <a:rPr lang="es-ES" sz="1100" u="none" strike="noStrike">
                          <a:effectLst/>
                        </a:rPr>
                        <a:t> Dashboard de seguimiento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2,779.77 €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661362814"/>
                  </a:ext>
                </a:extLst>
              </a:tr>
              <a:tr h="336642">
                <a:tc gridSpan="2">
                  <a:txBody>
                    <a:bodyPr/>
                    <a:lstStyle/>
                    <a:p>
                      <a:pPr algn="l" fontAlgn="b"/>
                      <a:r>
                        <a:rPr lang="es-ES" sz="1100" u="none" strike="noStrike">
                          <a:effectLst/>
                        </a:rPr>
                        <a:t> Aplicaciones de usuario para la gestión de emergencias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3,681.08 €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381358278"/>
                  </a:ext>
                </a:extLst>
              </a:tr>
              <a:tr h="180913">
                <a:tc gridSpan="2">
                  <a:txBody>
                    <a:bodyPr/>
                    <a:lstStyle/>
                    <a:p>
                      <a:pPr algn="l" fontAlgn="b"/>
                      <a:r>
                        <a:rPr lang="es-ES" sz="1100" u="none" strike="noStrike">
                          <a:effectLst/>
                        </a:rPr>
                        <a:t> Pruebas, depuración y QA </a:t>
                      </a:r>
                      <a:endParaRPr lang="es-ES" sz="1100" b="1" i="0" u="none" strike="noStrike">
                        <a:solidFill>
                          <a:srgbClr val="000000"/>
                        </a:solidFill>
                        <a:effectLst/>
                        <a:latin typeface="Calibri" panose="020F0502020204030204" pitchFamily="34" charset="0"/>
                      </a:endParaRPr>
                    </a:p>
                  </a:txBody>
                  <a:tcPr marL="0" marR="0" marT="0" marB="0" anchor="ctr"/>
                </a:tc>
                <a:tc hMerge="1">
                  <a:txBody>
                    <a:bodyPr/>
                    <a:lstStyle/>
                    <a:p>
                      <a:endParaRPr lang="es-ES"/>
                    </a:p>
                  </a:txBody>
                  <a:tcPr/>
                </a:tc>
                <a:tc>
                  <a:txBody>
                    <a:bodyPr/>
                    <a:lstStyle/>
                    <a:p>
                      <a:pPr algn="ctr" fontAlgn="t"/>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1" u="none" strike="noStrike">
                          <a:solidFill>
                            <a:srgbClr val="000000"/>
                          </a:solidFill>
                          <a:effectLst/>
                        </a:rPr>
                        <a:t>2,531.31 €</a:t>
                      </a:r>
                      <a:endParaRPr lang="es-ES" sz="1100" b="1"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489614162"/>
                  </a:ext>
                </a:extLst>
              </a:tr>
              <a:tr h="180913">
                <a:tc gridSpan="2">
                  <a:txBody>
                    <a:bodyPr/>
                    <a:lstStyle/>
                    <a:p>
                      <a:pPr algn="l" fontAlgn="b"/>
                      <a:r>
                        <a:rPr lang="es-ES" sz="1100" u="none" strike="noStrike">
                          <a:effectLst/>
                        </a:rPr>
                        <a:t> Hardware </a:t>
                      </a:r>
                      <a:endParaRPr lang="es-ES" sz="1100" b="1" i="0" u="none" strike="noStrike">
                        <a:solidFill>
                          <a:srgbClr val="000000"/>
                        </a:solidFill>
                        <a:effectLst/>
                        <a:latin typeface="Calibri" panose="020F0502020204030204" pitchFamily="34" charset="0"/>
                      </a:endParaRPr>
                    </a:p>
                  </a:txBody>
                  <a:tcPr marL="0" marR="0" marT="0" marB="0" anchor="ctr"/>
                </a:tc>
                <a:tc hMerge="1">
                  <a:txBody>
                    <a:bodyPr/>
                    <a:lstStyle/>
                    <a:p>
                      <a:endParaRPr lang="es-ES"/>
                    </a:p>
                  </a:txBody>
                  <a:tcPr/>
                </a:tc>
                <a:tc>
                  <a:txBody>
                    <a:bodyPr/>
                    <a:lstStyle/>
                    <a:p>
                      <a:pPr algn="ctr" fontAlgn="t"/>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1" u="none" strike="noStrike">
                          <a:solidFill>
                            <a:srgbClr val="000000"/>
                          </a:solidFill>
                          <a:effectLst/>
                        </a:rPr>
                        <a:t>3,084.40 €</a:t>
                      </a:r>
                      <a:endParaRPr lang="es-ES" sz="1100" b="1"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975018947"/>
                  </a:ext>
                </a:extLst>
              </a:tr>
              <a:tr h="180913">
                <a:tc gridSpan="2">
                  <a:txBody>
                    <a:bodyPr/>
                    <a:lstStyle/>
                    <a:p>
                      <a:pPr algn="l" fontAlgn="b"/>
                      <a:r>
                        <a:rPr lang="es-ES" sz="1100" u="none" strike="noStrike">
                          <a:effectLst/>
                        </a:rPr>
                        <a:t> </a:t>
                      </a:r>
                      <a:r>
                        <a:rPr kumimoji="0" lang="es-ES" sz="1100" u="none" strike="noStrike" kern="1200">
                          <a:solidFill>
                            <a:schemeClr val="tx1"/>
                          </a:solidFill>
                          <a:effectLst/>
                        </a:rPr>
                        <a:t>Adquisición</a:t>
                      </a:r>
                      <a:r>
                        <a:rPr lang="es-ES" sz="1100" u="none" strike="noStrike">
                          <a:effectLst/>
                        </a:rPr>
                        <a:t> de hardware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86.16 €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107848251"/>
                  </a:ext>
                </a:extLst>
              </a:tr>
              <a:tr h="180913">
                <a:tc gridSpan="2">
                  <a:txBody>
                    <a:bodyPr/>
                    <a:lstStyle/>
                    <a:p>
                      <a:pPr algn="l" fontAlgn="b"/>
                      <a:r>
                        <a:rPr lang="es-ES" sz="1100" u="none" strike="noStrike">
                          <a:effectLst/>
                        </a:rPr>
                        <a:t> Instalación de hardware </a:t>
                      </a:r>
                      <a:endParaRPr lang="es-ES" sz="1100" b="0" i="0" u="none" strike="noStrike">
                        <a:solidFill>
                          <a:srgbClr val="000000"/>
                        </a:solidFill>
                        <a:effectLst/>
                        <a:latin typeface="Calibri" panose="020F0502020204030204" pitchFamily="34" charset="0"/>
                      </a:endParaRPr>
                    </a:p>
                  </a:txBody>
                  <a:tcPr marL="10296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527634104"/>
                  </a:ext>
                </a:extLst>
              </a:tr>
              <a:tr h="180913">
                <a:tc gridSpan="2">
                  <a:txBody>
                    <a:bodyPr/>
                    <a:lstStyle/>
                    <a:p>
                      <a:pPr algn="l" fontAlgn="b"/>
                      <a:r>
                        <a:rPr lang="es-ES" sz="1100" u="none" strike="noStrike">
                          <a:effectLst/>
                        </a:rPr>
                        <a:t> Instalación de hardware - Hospitales </a:t>
                      </a:r>
                      <a:endParaRPr lang="es-ES" sz="1100" b="0" i="0" u="none" strike="noStrike">
                        <a:solidFill>
                          <a:srgbClr val="000000"/>
                        </a:solidFill>
                        <a:effectLst/>
                        <a:latin typeface="Calibri" panose="020F0502020204030204" pitchFamily="34" charset="0"/>
                      </a:endParaRPr>
                    </a:p>
                  </a:txBody>
                  <a:tcPr marL="20592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2,308.99 €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478159758"/>
                  </a:ext>
                </a:extLst>
              </a:tr>
              <a:tr h="180913">
                <a:tc gridSpan="2">
                  <a:txBody>
                    <a:bodyPr/>
                    <a:lstStyle/>
                    <a:p>
                      <a:pPr algn="l" fontAlgn="b"/>
                      <a:r>
                        <a:rPr lang="es-ES" sz="1100" u="none" strike="noStrike">
                          <a:effectLst/>
                        </a:rPr>
                        <a:t> Instalación de hardware - vehículos </a:t>
                      </a:r>
                      <a:endParaRPr lang="es-ES" sz="1100" b="0" i="0" u="none" strike="noStrike">
                        <a:solidFill>
                          <a:srgbClr val="000000"/>
                        </a:solidFill>
                        <a:effectLst/>
                        <a:latin typeface="Calibri" panose="020F0502020204030204" pitchFamily="34" charset="0"/>
                      </a:endParaRPr>
                    </a:p>
                  </a:txBody>
                  <a:tcPr marL="205921" marR="0" marT="0" marB="0" anchor="ctr"/>
                </a:tc>
                <a:tc hMerge="1">
                  <a:txBody>
                    <a:bodyPr/>
                    <a:lstStyle/>
                    <a:p>
                      <a:endParaRPr lang="es-ES"/>
                    </a:p>
                  </a:txBody>
                  <a:tcPr/>
                </a:tc>
                <a:tc>
                  <a:txBody>
                    <a:bodyPr/>
                    <a:lstStyle/>
                    <a:p>
                      <a:pPr algn="ctr" fontAlgn="t"/>
                      <a:r>
                        <a:rPr lang="es-ES" sz="1100" b="0" u="none" strike="noStrike">
                          <a:solidFill>
                            <a:srgbClr val="000000"/>
                          </a:solidFill>
                          <a:effectLst/>
                        </a:rPr>
                        <a:t>689.25 €</a:t>
                      </a:r>
                      <a:endParaRPr lang="es-ES" sz="1100" b="0" i="0" u="none" strike="noStrike">
                        <a:solidFill>
                          <a:srgbClr val="000000"/>
                        </a:solidFill>
                        <a:effectLst/>
                        <a:latin typeface="+mn-lt"/>
                      </a:endParaRPr>
                    </a:p>
                  </a:txBody>
                  <a:tcPr marL="9525" marR="9525" marT="9525" marB="0" anchor="ctr"/>
                </a:tc>
                <a:tc>
                  <a:txBody>
                    <a:bodyPr/>
                    <a:lstStyle/>
                    <a:p>
                      <a:pPr algn="ctr" fontAlgn="b"/>
                      <a:r>
                        <a:rPr lang="es-ES" sz="1100" b="0" u="none" strike="noStrike">
                          <a:solidFill>
                            <a:srgbClr val="000000"/>
                          </a:solidFill>
                          <a:effectLst/>
                        </a:rPr>
                        <a:t> </a:t>
                      </a:r>
                      <a:endParaRPr lang="es-ES" sz="11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387702003"/>
                  </a:ext>
                </a:extLst>
              </a:tr>
              <a:tr h="180913">
                <a:tc gridSpan="2">
                  <a:txBody>
                    <a:bodyPr/>
                    <a:lstStyle/>
                    <a:p>
                      <a:pPr algn="l" fontAlgn="b"/>
                      <a:r>
                        <a:rPr lang="es-ES" sz="1100" u="none" strike="noStrike">
                          <a:effectLst/>
                        </a:rPr>
                        <a:t> Hardware adquirido </a:t>
                      </a:r>
                      <a:endParaRPr lang="es-ES" sz="1100" b="1" i="0" u="none" strike="noStrike">
                        <a:solidFill>
                          <a:srgbClr val="000000"/>
                        </a:solidFill>
                        <a:effectLst/>
                        <a:latin typeface="Calibri" panose="020F0502020204030204" pitchFamily="34" charset="0"/>
                      </a:endParaRPr>
                    </a:p>
                  </a:txBody>
                  <a:tcPr marL="0" marR="0" marT="0" marB="0" anchor="ctr"/>
                </a:tc>
                <a:tc hMerge="1">
                  <a:txBody>
                    <a:bodyPr/>
                    <a:lstStyle/>
                    <a:p>
                      <a:endParaRPr lang="es-ES"/>
                    </a:p>
                  </a:txBody>
                  <a:tcPr/>
                </a:tc>
                <a:tc>
                  <a:txBody>
                    <a:bodyPr/>
                    <a:lstStyle/>
                    <a:p>
                      <a:pPr algn="ctr" fontAlgn="b"/>
                      <a:r>
                        <a:rPr lang="es-ES" sz="1100" u="none" strike="noStrike">
                          <a:effectLst/>
                        </a:rPr>
                        <a:t> </a:t>
                      </a:r>
                      <a:endParaRPr lang="es-E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s-ES" sz="1100" b="1" u="none" strike="noStrike">
                          <a:effectLst/>
                        </a:rPr>
                        <a:t>65,160.00 €</a:t>
                      </a:r>
                      <a:endParaRPr lang="es-ES"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999735801"/>
                  </a:ext>
                </a:extLst>
              </a:tr>
              <a:tr h="180913">
                <a:tc gridSpan="2">
                  <a:txBody>
                    <a:bodyPr/>
                    <a:lstStyle/>
                    <a:p>
                      <a:pPr algn="l" fontAlgn="b"/>
                      <a:r>
                        <a:rPr lang="es-ES" sz="1100" b="1" u="none" strike="noStrike">
                          <a:solidFill>
                            <a:srgbClr val="000000"/>
                          </a:solidFill>
                          <a:effectLst/>
                        </a:rPr>
                        <a:t> </a:t>
                      </a:r>
                      <a:r>
                        <a:rPr lang="es-ES" sz="1100" b="0" u="none" strike="noStrike">
                          <a:solidFill>
                            <a:srgbClr val="000000"/>
                          </a:solidFill>
                          <a:effectLst/>
                        </a:rPr>
                        <a:t>Otros costes</a:t>
                      </a:r>
                    </a:p>
                  </a:txBody>
                  <a:tcPr marL="0" marR="0" marT="0" marB="0" anchor="ctr"/>
                </a:tc>
                <a:tc hMerge="1">
                  <a:txBody>
                    <a:bodyPr/>
                    <a:lstStyle/>
                    <a:p>
                      <a:endParaRPr lang="es-ES"/>
                    </a:p>
                  </a:txBody>
                  <a:tcPr/>
                </a:tc>
                <a:tc>
                  <a:txBody>
                    <a:bodyPr/>
                    <a:lstStyle/>
                    <a:p>
                      <a:pPr algn="ctr" fontAlgn="b"/>
                      <a:endParaRPr lang="es-ES" sz="1100" b="0" i="0" u="none" strike="noStrike">
                        <a:solidFill>
                          <a:srgbClr val="000000"/>
                        </a:solidFill>
                        <a:effectLst/>
                        <a:latin typeface="Calibri" panose="020F050202020403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b="1" u="none" strike="noStrike">
                          <a:effectLst/>
                        </a:rPr>
                        <a:t>835.50 €</a:t>
                      </a:r>
                      <a:endParaRPr lang="es-ES" sz="1100" b="1" i="0" u="none" strike="noStrike">
                        <a:solidFill>
                          <a:srgbClr val="000000"/>
                        </a:solidFill>
                        <a:effectLst/>
                        <a:latin typeface="+mn-lt"/>
                      </a:endParaRPr>
                    </a:p>
                  </a:txBody>
                  <a:tcPr marL="0" marR="0" marT="0" marB="0" anchor="ctr"/>
                </a:tc>
                <a:extLst>
                  <a:ext uri="{0D108BD9-81ED-4DB2-BD59-A6C34878D82A}">
                    <a16:rowId xmlns:a16="http://schemas.microsoft.com/office/drawing/2014/main" val="3076623222"/>
                  </a:ext>
                </a:extLst>
              </a:tr>
              <a:tr h="183623">
                <a:tc gridSpan="2">
                  <a:txBody>
                    <a:bodyPr/>
                    <a:lstStyle/>
                    <a:p>
                      <a:pPr algn="l" fontAlgn="b"/>
                      <a:r>
                        <a:rPr lang="es-ES" sz="1100" b="1" u="none" strike="noStrike">
                          <a:solidFill>
                            <a:srgbClr val="000000"/>
                          </a:solidFill>
                          <a:effectLst/>
                        </a:rPr>
                        <a:t>   </a:t>
                      </a:r>
                      <a:r>
                        <a:rPr lang="es-ES" sz="1100" b="0" u="none" strike="noStrike">
                          <a:solidFill>
                            <a:srgbClr val="000000"/>
                          </a:solidFill>
                          <a:effectLst/>
                        </a:rPr>
                        <a:t>Viajes</a:t>
                      </a:r>
                    </a:p>
                  </a:txBody>
                  <a:tcPr marL="0" marR="0" marT="0" marB="0" anchor="ctr"/>
                </a:tc>
                <a:tc hMerge="1">
                  <a:txBody>
                    <a:bodyPr/>
                    <a:lstStyle/>
                    <a:p>
                      <a:endParaRPr lang="es-ES"/>
                    </a:p>
                  </a:txBody>
                  <a:tcPr/>
                </a:tc>
                <a:tc>
                  <a:txBody>
                    <a:bodyPr/>
                    <a:lstStyle/>
                    <a:p>
                      <a:pPr algn="ctr" fontAlgn="b"/>
                      <a:r>
                        <a:rPr lang="es-ES" sz="1100" b="0" u="none" strike="noStrike">
                          <a:solidFill>
                            <a:srgbClr val="000000"/>
                          </a:solidFill>
                          <a:effectLst/>
                        </a:rPr>
                        <a:t>565.50 €</a:t>
                      </a:r>
                      <a:endParaRPr lang="es-ES" sz="1100" b="0" i="0" u="none" strike="noStrike">
                        <a:solidFill>
                          <a:srgbClr val="000000"/>
                        </a:solidFill>
                        <a:effectLst/>
                        <a:latin typeface="Calibri" panose="020F050202020403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s-ES" sz="1100" b="1" i="0" u="none" strike="noStrike">
                        <a:solidFill>
                          <a:srgbClr val="000000"/>
                        </a:solidFill>
                        <a:effectLst/>
                        <a:latin typeface="+mn-lt"/>
                      </a:endParaRPr>
                    </a:p>
                  </a:txBody>
                  <a:tcPr marL="0" marR="0" marT="0" marB="0" anchor="ctr"/>
                </a:tc>
                <a:extLst>
                  <a:ext uri="{0D108BD9-81ED-4DB2-BD59-A6C34878D82A}">
                    <a16:rowId xmlns:a16="http://schemas.microsoft.com/office/drawing/2014/main" val="4063585620"/>
                  </a:ext>
                </a:extLst>
              </a:tr>
              <a:tr h="180913">
                <a:tc gridSpan="2">
                  <a:txBody>
                    <a:bodyPr/>
                    <a:lstStyle/>
                    <a:p>
                      <a:pPr lvl="0" algn="l" fontAlgn="b"/>
                      <a:r>
                        <a:rPr lang="es-ES" sz="1100" b="1" u="none" strike="noStrike">
                          <a:solidFill>
                            <a:srgbClr val="000000"/>
                          </a:solidFill>
                          <a:effectLst/>
                        </a:rPr>
                        <a:t>   </a:t>
                      </a:r>
                      <a:r>
                        <a:rPr lang="es-ES" sz="1100" b="0" u="none" strike="noStrike">
                          <a:solidFill>
                            <a:srgbClr val="000000"/>
                          </a:solidFill>
                          <a:effectLst/>
                        </a:rPr>
                        <a:t>Dietas</a:t>
                      </a:r>
                      <a:endParaRPr lang="es-ES" sz="1100" b="0" i="0" u="none" strike="noStrike">
                        <a:solidFill>
                          <a:srgbClr val="000000"/>
                        </a:solidFill>
                        <a:effectLst/>
                        <a:latin typeface="Calibri" panose="020F0502020204030204" pitchFamily="34" charset="0"/>
                      </a:endParaRPr>
                    </a:p>
                  </a:txBody>
                  <a:tcPr marL="0" marR="0" marT="0" marB="0" anchor="ctr"/>
                </a:tc>
                <a:tc hMerge="1">
                  <a:txBody>
                    <a:bodyPr/>
                    <a:lstStyle/>
                    <a:p>
                      <a:endParaRPr lang="es-ES"/>
                    </a:p>
                  </a:txBody>
                  <a:tcPr/>
                </a:tc>
                <a:tc>
                  <a:txBody>
                    <a:bodyPr/>
                    <a:lstStyle/>
                    <a:p>
                      <a:pPr algn="ctr" fontAlgn="b"/>
                      <a:r>
                        <a:rPr lang="es-ES" sz="1100" b="0" u="none" strike="noStrike">
                          <a:solidFill>
                            <a:srgbClr val="000000"/>
                          </a:solidFill>
                          <a:effectLst/>
                        </a:rPr>
                        <a:t>270.00 €</a:t>
                      </a:r>
                      <a:endParaRPr lang="es-E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b"/>
                      <a:endParaRPr lang="es-ES"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042996740"/>
                  </a:ext>
                </a:extLst>
              </a:tr>
              <a:tr h="183623">
                <a:tc>
                  <a:txBody>
                    <a:bodyPr/>
                    <a:lstStyle/>
                    <a:p>
                      <a:pPr algn="ctr" fontAlgn="b"/>
                      <a:r>
                        <a:rPr lang="es-ES" sz="1100" b="1" u="none" strike="noStrike">
                          <a:solidFill>
                            <a:schemeClr val="bg1"/>
                          </a:solidFill>
                          <a:effectLst/>
                        </a:rPr>
                        <a:t>Total</a:t>
                      </a:r>
                      <a:endParaRPr lang="es-ES" sz="1100" b="1" i="0" u="none" strike="noStrike">
                        <a:solidFill>
                          <a:schemeClr val="bg1"/>
                        </a:solidFill>
                        <a:effectLst/>
                        <a:latin typeface="Calibri" panose="020F0502020204030204" pitchFamily="34" charset="0"/>
                      </a:endParaRPr>
                    </a:p>
                  </a:txBody>
                  <a:tcPr marL="0" marR="0" marT="0" marB="0" anchor="ctr">
                    <a:solidFill>
                      <a:schemeClr val="accent2"/>
                    </a:solidFill>
                  </a:tcPr>
                </a:tc>
                <a:tc gridSpan="2">
                  <a:txBody>
                    <a:bodyPr/>
                    <a:lstStyle/>
                    <a:p>
                      <a:pPr algn="ctr" fontAlgn="b"/>
                      <a:endParaRPr lang="es-ES" sz="1100" b="1" i="0" u="none" strike="noStrike">
                        <a:solidFill>
                          <a:schemeClr val="bg1"/>
                        </a:solidFill>
                        <a:effectLst/>
                        <a:latin typeface="Calibri" panose="020F0502020204030204" pitchFamily="34" charset="0"/>
                      </a:endParaRPr>
                    </a:p>
                  </a:txBody>
                  <a:tcPr marL="0" marR="0" marT="0" marB="0" anchor="ctr">
                    <a:solidFill>
                      <a:schemeClr val="accent2"/>
                    </a:solidFill>
                  </a:tcPr>
                </a:tc>
                <a:tc hMerge="1">
                  <a:txBody>
                    <a:bodyPr/>
                    <a:lstStyle/>
                    <a:p>
                      <a:endParaRPr/>
                    </a:p>
                  </a:txBody>
                  <a:tcPr marL="0" marR="0" marT="0" marB="0" anchor="ctr">
                    <a:solidFill>
                      <a:schemeClr val="accent2"/>
                    </a:solidFill>
                  </a:tcPr>
                </a:tc>
                <a:tc>
                  <a:txBody>
                    <a:bodyPr/>
                    <a:lstStyle/>
                    <a:p>
                      <a:pPr algn="ctr" fontAlgn="b"/>
                      <a:r>
                        <a:rPr lang="es-ES" sz="1200" b="1" u="none" strike="noStrike">
                          <a:solidFill>
                            <a:schemeClr val="bg1"/>
                          </a:solidFill>
                          <a:effectLst/>
                        </a:rPr>
                        <a:t>111,404.42 €</a:t>
                      </a:r>
                      <a:endParaRPr lang="es-ES" sz="1200" b="1" i="0" u="none" strike="noStrike">
                        <a:solidFill>
                          <a:schemeClr val="bg1"/>
                        </a:solidFill>
                        <a:effectLst/>
                        <a:latin typeface="+mn-lt"/>
                      </a:endParaRPr>
                    </a:p>
                  </a:txBody>
                  <a:tcPr marL="0" marR="0" marT="0" marB="0" anchor="ctr">
                    <a:solidFill>
                      <a:schemeClr val="accent2"/>
                    </a:solidFill>
                  </a:tcPr>
                </a:tc>
                <a:extLst>
                  <a:ext uri="{0D108BD9-81ED-4DB2-BD59-A6C34878D82A}">
                    <a16:rowId xmlns:a16="http://schemas.microsoft.com/office/drawing/2014/main" val="2854977535"/>
                  </a:ext>
                </a:extLst>
              </a:tr>
            </a:tbl>
          </a:graphicData>
        </a:graphic>
      </p:graphicFrame>
      <p:sp>
        <p:nvSpPr>
          <p:cNvPr id="10" name="Título 1">
            <a:extLst>
              <a:ext uri="{FF2B5EF4-FFF2-40B4-BE49-F238E27FC236}">
                <a16:creationId xmlns:a16="http://schemas.microsoft.com/office/drawing/2014/main" id="{52FD6DA6-8A8E-CFEF-025A-C5E9216F1AAB}"/>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Presupuesto del proyecto</a:t>
            </a:r>
          </a:p>
        </p:txBody>
      </p:sp>
    </p:spTree>
    <p:extLst>
      <p:ext uri="{BB962C8B-B14F-4D97-AF65-F5344CB8AC3E}">
        <p14:creationId xmlns:p14="http://schemas.microsoft.com/office/powerpoint/2010/main" val="260078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8F3EDB9B-8C3F-CA31-754F-392F3EB68BB0}"/>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019DD278-BCF1-7D60-059B-81ED3C8739EA}"/>
              </a:ext>
            </a:extLst>
          </p:cNvPr>
          <p:cNvSpPr>
            <a:spLocks noGrp="1"/>
          </p:cNvSpPr>
          <p:nvPr>
            <p:ph type="sldNum" sz="quarter" idx="12"/>
          </p:nvPr>
        </p:nvSpPr>
        <p:spPr/>
        <p:txBody>
          <a:bodyPr/>
          <a:lstStyle/>
          <a:p>
            <a:fld id="{132FADFE-3B8F-471C-ABF0-DBC7717ECBBC}" type="slidenum">
              <a:rPr lang="es-ES" smtClean="0"/>
              <a:t>28</a:t>
            </a:fld>
            <a:endParaRPr lang="es-ES"/>
          </a:p>
        </p:txBody>
      </p:sp>
      <p:graphicFrame>
        <p:nvGraphicFramePr>
          <p:cNvPr id="8" name="Tabla 7">
            <a:extLst>
              <a:ext uri="{FF2B5EF4-FFF2-40B4-BE49-F238E27FC236}">
                <a16:creationId xmlns:a16="http://schemas.microsoft.com/office/drawing/2014/main" id="{35D915EB-0EEE-DF85-A5E0-687C8F2A3115}"/>
              </a:ext>
            </a:extLst>
          </p:cNvPr>
          <p:cNvGraphicFramePr>
            <a:graphicFrameLocks noGrp="1"/>
          </p:cNvGraphicFramePr>
          <p:nvPr>
            <p:extLst>
              <p:ext uri="{D42A27DB-BD31-4B8C-83A1-F6EECF244321}">
                <p14:modId xmlns:p14="http://schemas.microsoft.com/office/powerpoint/2010/main" val="1035864591"/>
              </p:ext>
            </p:extLst>
          </p:nvPr>
        </p:nvGraphicFramePr>
        <p:xfrm>
          <a:off x="2509838" y="1930160"/>
          <a:ext cx="7172324" cy="3657600"/>
        </p:xfrm>
        <a:graphic>
          <a:graphicData uri="http://schemas.openxmlformats.org/drawingml/2006/table">
            <a:tbl>
              <a:tblPr firstRow="1">
                <a:tableStyleId>{72833802-FEF1-4C79-8D5D-14CF1EAF98D9}</a:tableStyleId>
              </a:tblPr>
              <a:tblGrid>
                <a:gridCol w="2595633">
                  <a:extLst>
                    <a:ext uri="{9D8B030D-6E8A-4147-A177-3AD203B41FA5}">
                      <a16:colId xmlns:a16="http://schemas.microsoft.com/office/drawing/2014/main" val="1842980072"/>
                    </a:ext>
                  </a:extLst>
                </a:gridCol>
                <a:gridCol w="1060913">
                  <a:extLst>
                    <a:ext uri="{9D8B030D-6E8A-4147-A177-3AD203B41FA5}">
                      <a16:colId xmlns:a16="http://schemas.microsoft.com/office/drawing/2014/main" val="1460904052"/>
                    </a:ext>
                  </a:extLst>
                </a:gridCol>
                <a:gridCol w="1153615">
                  <a:extLst>
                    <a:ext uri="{9D8B030D-6E8A-4147-A177-3AD203B41FA5}">
                      <a16:colId xmlns:a16="http://schemas.microsoft.com/office/drawing/2014/main" val="470561768"/>
                    </a:ext>
                  </a:extLst>
                </a:gridCol>
                <a:gridCol w="1153615">
                  <a:extLst>
                    <a:ext uri="{9D8B030D-6E8A-4147-A177-3AD203B41FA5}">
                      <a16:colId xmlns:a16="http://schemas.microsoft.com/office/drawing/2014/main" val="1028098078"/>
                    </a:ext>
                  </a:extLst>
                </a:gridCol>
                <a:gridCol w="1208548">
                  <a:extLst>
                    <a:ext uri="{9D8B030D-6E8A-4147-A177-3AD203B41FA5}">
                      <a16:colId xmlns:a16="http://schemas.microsoft.com/office/drawing/2014/main" val="1704122150"/>
                    </a:ext>
                  </a:extLst>
                </a:gridCol>
              </a:tblGrid>
              <a:tr h="365760">
                <a:tc gridSpan="5">
                  <a:txBody>
                    <a:bodyPr/>
                    <a:lstStyle/>
                    <a:p>
                      <a:pPr algn="l" fontAlgn="b"/>
                      <a:r>
                        <a:rPr lang="es-ES" sz="1200" b="1" i="0" u="none" strike="noStrike">
                          <a:solidFill>
                            <a:srgbClr val="FFFFFF"/>
                          </a:solidFill>
                          <a:effectLst/>
                          <a:latin typeface="+mn-lt"/>
                        </a:rPr>
                        <a:t>Coste de las partidas aplicando la ponderación</a:t>
                      </a:r>
                    </a:p>
                  </a:txBody>
                  <a:tcPr marL="0" marR="0" marT="0" marB="0" anchor="ctr"/>
                </a:tc>
                <a:tc hMerge="1">
                  <a:txBody>
                    <a:bodyPr/>
                    <a:lstStyle/>
                    <a:p>
                      <a:pPr algn="ctr" fontAlgn="b"/>
                      <a:endParaRPr lang="es-ES" sz="1200" b="1" i="0" u="none" strike="noStrike">
                        <a:solidFill>
                          <a:srgbClr val="FFFFFF"/>
                        </a:solidFill>
                        <a:effectLst/>
                        <a:latin typeface="Calibri" panose="020F0502020204030204" pitchFamily="34" charset="0"/>
                      </a:endParaRPr>
                    </a:p>
                  </a:txBody>
                  <a:tcPr marL="0" marR="0" marT="0" marB="0" anchor="ctr"/>
                </a:tc>
                <a:tc hMerge="1">
                  <a:txBody>
                    <a:bodyPr/>
                    <a:lstStyle/>
                    <a:p>
                      <a:pPr algn="ctr" fontAlgn="b"/>
                      <a:endParaRPr lang="es-ES" sz="1200" b="1" i="0" u="none" strike="noStrike">
                        <a:solidFill>
                          <a:srgbClr val="FFFFFF"/>
                        </a:solidFill>
                        <a:effectLst/>
                        <a:latin typeface="Calibri" panose="020F0502020204030204" pitchFamily="34" charset="0"/>
                      </a:endParaRPr>
                    </a:p>
                  </a:txBody>
                  <a:tcPr marL="0" marR="0" marT="0" marB="0" anchor="ctr"/>
                </a:tc>
                <a:tc hMerge="1">
                  <a:txBody>
                    <a:bodyPr/>
                    <a:lstStyle/>
                    <a:p>
                      <a:endParaRPr lang="es-ES"/>
                    </a:p>
                  </a:txBody>
                  <a:tcPr/>
                </a:tc>
                <a:tc hMerge="1">
                  <a:txBody>
                    <a:bodyPr/>
                    <a:lstStyle/>
                    <a:p>
                      <a:pPr algn="ctr" fontAlgn="b"/>
                      <a:endParaRPr lang="es-ES" sz="1200" b="1" i="0" u="none" strike="noStrike">
                        <a:solidFill>
                          <a:srgbClr val="FFFFFF"/>
                        </a:solidFill>
                        <a:effectLst/>
                        <a:latin typeface="Calibri" panose="020F0502020204030204" pitchFamily="34" charset="0"/>
                      </a:endParaRPr>
                    </a:p>
                  </a:txBody>
                  <a:tcPr marL="0" marR="0" marT="0" marB="0" anchor="ctr"/>
                </a:tc>
                <a:extLst>
                  <a:ext uri="{0D108BD9-81ED-4DB2-BD59-A6C34878D82A}">
                    <a16:rowId xmlns:a16="http://schemas.microsoft.com/office/drawing/2014/main" val="3206125563"/>
                  </a:ext>
                </a:extLst>
              </a:tr>
              <a:tr h="365760">
                <a:tc>
                  <a:txBody>
                    <a:bodyPr/>
                    <a:lstStyle/>
                    <a:p>
                      <a:pPr algn="l" fontAlgn="b"/>
                      <a:r>
                        <a:rPr lang="es-ES" sz="1200" b="1" u="none" strike="noStrike">
                          <a:solidFill>
                            <a:schemeClr val="bg1"/>
                          </a:solidFill>
                          <a:effectLst/>
                        </a:rPr>
                        <a:t>Partida</a:t>
                      </a:r>
                      <a:endParaRPr lang="es-ES" sz="1200" b="1" i="0" u="none" strike="noStrike">
                        <a:solidFill>
                          <a:schemeClr val="bg1"/>
                        </a:solidFill>
                        <a:effectLst/>
                        <a:latin typeface="Calibri" panose="020F0502020204030204" pitchFamily="34" charset="0"/>
                      </a:endParaRPr>
                    </a:p>
                  </a:txBody>
                  <a:tcPr marL="0" marR="0" marT="0" marB="0" anchor="ctr">
                    <a:solidFill>
                      <a:schemeClr val="accent2"/>
                    </a:solidFill>
                  </a:tcPr>
                </a:tc>
                <a:tc>
                  <a:txBody>
                    <a:bodyPr/>
                    <a:lstStyle/>
                    <a:p>
                      <a:pPr algn="ctr" fontAlgn="b"/>
                      <a:r>
                        <a:rPr lang="es-ES" sz="1200" b="1" u="none" strike="noStrike">
                          <a:solidFill>
                            <a:schemeClr val="bg1"/>
                          </a:solidFill>
                          <a:effectLst/>
                        </a:rPr>
                        <a:t>Coste</a:t>
                      </a:r>
                      <a:endParaRPr lang="es-ES" sz="1200" b="1" i="0" u="none" strike="noStrike">
                        <a:solidFill>
                          <a:schemeClr val="bg1"/>
                        </a:solidFill>
                        <a:effectLst/>
                        <a:latin typeface="Calibri" panose="020F0502020204030204" pitchFamily="34" charset="0"/>
                      </a:endParaRPr>
                    </a:p>
                  </a:txBody>
                  <a:tcPr marL="0" marR="0" marT="0" marB="0" anchor="ctr">
                    <a:solidFill>
                      <a:schemeClr val="accent2"/>
                    </a:solidFill>
                  </a:tcPr>
                </a:tc>
                <a:tc>
                  <a:txBody>
                    <a:bodyPr/>
                    <a:lstStyle/>
                    <a:p>
                      <a:pPr algn="ctr" fontAlgn="b"/>
                      <a:r>
                        <a:rPr lang="es-ES" sz="1200" b="1" u="none" strike="noStrike">
                          <a:solidFill>
                            <a:schemeClr val="bg1"/>
                          </a:solidFill>
                          <a:effectLst/>
                        </a:rPr>
                        <a:t>Ponderación </a:t>
                      </a:r>
                      <a:endParaRPr lang="es-ES" sz="1200" b="1" i="0" u="none" strike="noStrike">
                        <a:solidFill>
                          <a:schemeClr val="bg1"/>
                        </a:solidFill>
                        <a:effectLst/>
                        <a:latin typeface="Calibri" panose="020F0502020204030204" pitchFamily="34" charset="0"/>
                      </a:endParaRPr>
                    </a:p>
                  </a:txBody>
                  <a:tcPr marL="0" marR="0" marT="0" marB="0" anchor="ctr">
                    <a:solidFill>
                      <a:schemeClr val="accent2"/>
                    </a:solidFill>
                  </a:tcPr>
                </a:tc>
                <a:tc>
                  <a:txBody>
                    <a:bodyPr/>
                    <a:lstStyle/>
                    <a:p>
                      <a:pPr algn="ctr" fontAlgn="b"/>
                      <a:r>
                        <a:rPr lang="es-ES" sz="1200" b="1" i="0" u="none" strike="noStrike">
                          <a:solidFill>
                            <a:schemeClr val="bg1"/>
                          </a:solidFill>
                          <a:effectLst/>
                          <a:latin typeface="Calibri" panose="020F0502020204030204" pitchFamily="34" charset="0"/>
                        </a:rPr>
                        <a:t>Porcentaje</a:t>
                      </a:r>
                    </a:p>
                  </a:txBody>
                  <a:tcPr marL="0" marR="0" marT="0" marB="0" anchor="ctr">
                    <a:solidFill>
                      <a:schemeClr val="accent2"/>
                    </a:solidFill>
                  </a:tcPr>
                </a:tc>
                <a:tc>
                  <a:txBody>
                    <a:bodyPr/>
                    <a:lstStyle/>
                    <a:p>
                      <a:pPr algn="ctr" fontAlgn="b"/>
                      <a:r>
                        <a:rPr lang="es-ES" sz="1200" b="1" u="none" strike="noStrike">
                          <a:solidFill>
                            <a:schemeClr val="bg1"/>
                          </a:solidFill>
                          <a:effectLst/>
                        </a:rPr>
                        <a:t>Total</a:t>
                      </a:r>
                      <a:endParaRPr lang="es-ES" sz="1200" b="1" i="0" u="none" strike="noStrike">
                        <a:solidFill>
                          <a:schemeClr val="bg1"/>
                        </a:solidFill>
                        <a:effectLst/>
                        <a:latin typeface="Calibri" panose="020F0502020204030204" pitchFamily="34" charset="0"/>
                      </a:endParaRPr>
                    </a:p>
                  </a:txBody>
                  <a:tcPr marL="0" marR="0" marT="0" marB="0" anchor="ctr">
                    <a:solidFill>
                      <a:schemeClr val="accent2"/>
                    </a:solidFill>
                  </a:tcPr>
                </a:tc>
                <a:extLst>
                  <a:ext uri="{0D108BD9-81ED-4DB2-BD59-A6C34878D82A}">
                    <a16:rowId xmlns:a16="http://schemas.microsoft.com/office/drawing/2014/main" val="2448743314"/>
                  </a:ext>
                </a:extLst>
              </a:tr>
              <a:tr h="365760">
                <a:tc>
                  <a:txBody>
                    <a:bodyPr/>
                    <a:lstStyle/>
                    <a:p>
                      <a:pPr algn="l" fontAlgn="b"/>
                      <a:r>
                        <a:rPr lang="es-ES" sz="1200" u="none" strike="noStrike">
                          <a:effectLst/>
                        </a:rPr>
                        <a:t>Documentación y gestión de proyecto</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b="0" u="none" strike="noStrike">
                          <a:solidFill>
                            <a:srgbClr val="000000"/>
                          </a:solidFill>
                          <a:effectLst/>
                        </a:rPr>
                        <a:t>5,964.65 €</a:t>
                      </a:r>
                      <a:endParaRPr lang="es-ES" sz="1200" b="0" i="0" u="none" strike="noStrike">
                        <a:solidFill>
                          <a:srgbClr val="000000"/>
                        </a:solidFill>
                        <a:effectLst/>
                        <a:latin typeface="+mn-lt"/>
                      </a:endParaRPr>
                    </a:p>
                  </a:txBody>
                  <a:tcPr marL="4763" marR="4763" marT="4763" marB="0" anchor="ctr"/>
                </a:tc>
                <a:tc>
                  <a:txBody>
                    <a:bodyPr/>
                    <a:lstStyle/>
                    <a:p>
                      <a:pPr marL="0" algn="l" rtl="0" eaLnBrk="1" fontAlgn="b" latinLnBrk="0" hangingPunct="1"/>
                      <a:r>
                        <a:rPr kumimoji="0" lang="es-ES" sz="1200" u="none" strike="noStrike" kern="1200">
                          <a:solidFill>
                            <a:schemeClr val="tx1"/>
                          </a:solidFill>
                          <a:effectLst/>
                          <a:latin typeface="+mn-lt"/>
                          <a:ea typeface="+mn-ea"/>
                          <a:cs typeface="+mn-cs"/>
                        </a:rPr>
                        <a:t>3.310,61 €</a:t>
                      </a:r>
                    </a:p>
                  </a:txBody>
                  <a:tcPr marL="9525" marR="9525" marT="9525" marB="0" anchor="ctr"/>
                </a:tc>
                <a:tc rowSpan="7">
                  <a:txBody>
                    <a:bodyPr/>
                    <a:lstStyle/>
                    <a:p>
                      <a:pPr algn="ctr" fontAlgn="b"/>
                      <a:r>
                        <a:rPr kumimoji="0" lang="es-ES" sz="1200" u="none" strike="noStrike" kern="1200">
                          <a:solidFill>
                            <a:schemeClr val="tx1"/>
                          </a:solidFill>
                          <a:effectLst/>
                          <a:latin typeface="+mn-lt"/>
                          <a:ea typeface="+mn-ea"/>
                          <a:cs typeface="+mn-cs"/>
                        </a:rPr>
                        <a:t>54,2941%</a:t>
                      </a:r>
                    </a:p>
                    <a:p>
                      <a:pPr algn="r" fontAlgn="b"/>
                      <a:endParaRPr kumimoji="0" lang="es-ES" sz="1200" u="none" strike="noStrike" kern="1200">
                        <a:solidFill>
                          <a:schemeClr val="tx1"/>
                        </a:solidFill>
                        <a:effectLst/>
                        <a:latin typeface="+mn-lt"/>
                        <a:ea typeface="+mn-ea"/>
                        <a:cs typeface="+mn-cs"/>
                      </a:endParaRPr>
                    </a:p>
                  </a:txBody>
                  <a:tcPr marL="4763" marR="4763" marT="4763" marB="0" anchor="ctr"/>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9.203,11 € </a:t>
                      </a:r>
                    </a:p>
                  </a:txBody>
                  <a:tcPr marL="9525" marR="9525" marT="9525" marB="0" anchor="ctr"/>
                </a:tc>
                <a:extLst>
                  <a:ext uri="{0D108BD9-81ED-4DB2-BD59-A6C34878D82A}">
                    <a16:rowId xmlns:a16="http://schemas.microsoft.com/office/drawing/2014/main" val="1959765507"/>
                  </a:ext>
                </a:extLst>
              </a:tr>
              <a:tr h="365760">
                <a:tc>
                  <a:txBody>
                    <a:bodyPr/>
                    <a:lstStyle/>
                    <a:p>
                      <a:pPr algn="l" fontAlgn="b"/>
                      <a:r>
                        <a:rPr lang="es-ES" sz="1200" u="none" strike="noStrike">
                          <a:effectLst/>
                        </a:rPr>
                        <a:t>Análisis de requisitos</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b="0" u="none" strike="noStrike">
                          <a:solidFill>
                            <a:srgbClr val="000000"/>
                          </a:solidFill>
                          <a:effectLst/>
                        </a:rPr>
                        <a:t>4,216.85 €</a:t>
                      </a:r>
                      <a:endParaRPr lang="es-ES" sz="1200" b="0" i="0" u="none" strike="noStrike">
                        <a:solidFill>
                          <a:srgbClr val="000000"/>
                        </a:solidFill>
                        <a:effectLst/>
                        <a:latin typeface="+mn-lt"/>
                      </a:endParaRPr>
                    </a:p>
                  </a:txBody>
                  <a:tcPr marL="4763" marR="4763" marT="4763" marB="0" anchor="ctr"/>
                </a:tc>
                <a:tc>
                  <a:txBody>
                    <a:bodyPr/>
                    <a:lstStyle/>
                    <a:p>
                      <a:pPr marL="0" algn="l" rtl="0" eaLnBrk="1" fontAlgn="b" latinLnBrk="0" hangingPunct="1"/>
                      <a:r>
                        <a:rPr kumimoji="0" lang="es-ES" sz="1200" u="none" strike="noStrike" kern="1200">
                          <a:solidFill>
                            <a:schemeClr val="tx1"/>
                          </a:solidFill>
                          <a:effectLst/>
                          <a:latin typeface="+mn-lt"/>
                          <a:ea typeface="+mn-ea"/>
                          <a:cs typeface="+mn-cs"/>
                        </a:rPr>
                        <a:t>2.289,50 €</a:t>
                      </a:r>
                    </a:p>
                  </a:txBody>
                  <a:tcPr marL="9525" marR="9525" marT="9525" marB="0" anchor="ctr"/>
                </a:tc>
                <a:tc vMerge="1">
                  <a:txBody>
                    <a:bodyPr/>
                    <a:lstStyle/>
                    <a:p>
                      <a:endParaRPr/>
                    </a:p>
                  </a:txBody>
                  <a:tcPr marL="4763" marR="4763" marT="4763" marB="0" anchor="b"/>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6.506,35 €</a:t>
                      </a:r>
                    </a:p>
                  </a:txBody>
                  <a:tcPr marL="9525" marR="9525" marT="9525" marB="0" anchor="ctr"/>
                </a:tc>
                <a:extLst>
                  <a:ext uri="{0D108BD9-81ED-4DB2-BD59-A6C34878D82A}">
                    <a16:rowId xmlns:a16="http://schemas.microsoft.com/office/drawing/2014/main" val="3019589851"/>
                  </a:ext>
                </a:extLst>
              </a:tr>
              <a:tr h="365760">
                <a:tc>
                  <a:txBody>
                    <a:bodyPr/>
                    <a:lstStyle/>
                    <a:p>
                      <a:pPr algn="l" fontAlgn="b"/>
                      <a:r>
                        <a:rPr lang="es-ES" sz="1200" u="none" strike="noStrike">
                          <a:effectLst/>
                        </a:rPr>
                        <a:t>Diseño y arquitectura</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b="0" u="none" strike="noStrike">
                          <a:solidFill>
                            <a:srgbClr val="000000"/>
                          </a:solidFill>
                          <a:effectLst/>
                        </a:rPr>
                        <a:t>4,446.52 €</a:t>
                      </a:r>
                      <a:endParaRPr lang="es-ES" sz="1200" b="0" i="0" u="none" strike="noStrike">
                        <a:solidFill>
                          <a:srgbClr val="000000"/>
                        </a:solidFill>
                        <a:effectLst/>
                        <a:latin typeface="+mn-lt"/>
                      </a:endParaRPr>
                    </a:p>
                  </a:txBody>
                  <a:tcPr marL="4763" marR="4763" marT="4763" marB="0" anchor="ctr"/>
                </a:tc>
                <a:tc>
                  <a:txBody>
                    <a:bodyPr/>
                    <a:lstStyle/>
                    <a:p>
                      <a:pPr marL="0" algn="l" rtl="0" eaLnBrk="1" fontAlgn="b" latinLnBrk="0" hangingPunct="1"/>
                      <a:r>
                        <a:rPr kumimoji="0" lang="es-ES" sz="1200" u="none" strike="noStrike" kern="1200">
                          <a:solidFill>
                            <a:schemeClr val="tx1"/>
                          </a:solidFill>
                          <a:effectLst/>
                          <a:latin typeface="+mn-lt"/>
                          <a:ea typeface="+mn-ea"/>
                          <a:cs typeface="+mn-cs"/>
                        </a:rPr>
                        <a:t>2.414,20 €</a:t>
                      </a:r>
                    </a:p>
                  </a:txBody>
                  <a:tcPr marL="9525" marR="9525" marT="9525" marB="0" anchor="ctr"/>
                </a:tc>
                <a:tc vMerge="1">
                  <a:txBody>
                    <a:bodyPr/>
                    <a:lstStyle/>
                    <a:p>
                      <a:endParaRPr/>
                    </a:p>
                  </a:txBody>
                  <a:tcPr marL="4763" marR="4763" marT="4763" marB="0" anchor="b"/>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6.860,73 €</a:t>
                      </a:r>
                    </a:p>
                  </a:txBody>
                  <a:tcPr marL="9525" marR="9525" marT="9525" marB="0" anchor="ctr"/>
                </a:tc>
                <a:extLst>
                  <a:ext uri="{0D108BD9-81ED-4DB2-BD59-A6C34878D82A}">
                    <a16:rowId xmlns:a16="http://schemas.microsoft.com/office/drawing/2014/main" val="1052059961"/>
                  </a:ext>
                </a:extLst>
              </a:tr>
              <a:tr h="365760">
                <a:tc>
                  <a:txBody>
                    <a:bodyPr/>
                    <a:lstStyle/>
                    <a:p>
                      <a:pPr algn="l" fontAlgn="b"/>
                      <a:r>
                        <a:rPr lang="es-ES" sz="1200" u="none" strike="noStrike">
                          <a:effectLst/>
                        </a:rPr>
                        <a:t>Contrucción</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b="0" u="none" strike="noStrike">
                          <a:solidFill>
                            <a:srgbClr val="000000"/>
                          </a:solidFill>
                          <a:effectLst/>
                        </a:rPr>
                        <a:t>25,165.19 €</a:t>
                      </a:r>
                      <a:endParaRPr lang="es-ES" sz="1200" b="0" i="0" u="none" strike="noStrike">
                        <a:solidFill>
                          <a:srgbClr val="000000"/>
                        </a:solidFill>
                        <a:effectLst/>
                        <a:latin typeface="+mn-lt"/>
                      </a:endParaRPr>
                    </a:p>
                  </a:txBody>
                  <a:tcPr marL="4763" marR="4763" marT="4763" marB="0" anchor="ctr"/>
                </a:tc>
                <a:tc>
                  <a:txBody>
                    <a:bodyPr/>
                    <a:lstStyle/>
                    <a:p>
                      <a:pPr marL="0" algn="l" rtl="0" eaLnBrk="1" fontAlgn="b" latinLnBrk="0" hangingPunct="1"/>
                      <a:r>
                        <a:rPr kumimoji="0" lang="es-ES" sz="1200" u="none" strike="noStrike" kern="1200">
                          <a:solidFill>
                            <a:schemeClr val="tx1"/>
                          </a:solidFill>
                          <a:effectLst/>
                          <a:latin typeface="+mn-lt"/>
                          <a:ea typeface="+mn-ea"/>
                          <a:cs typeface="+mn-cs"/>
                        </a:rPr>
                        <a:t>13.663,23 €</a:t>
                      </a:r>
                    </a:p>
                  </a:txBody>
                  <a:tcPr marL="9525" marR="9525" marT="9525" marB="0" anchor="ctr"/>
                </a:tc>
                <a:tc vMerge="1">
                  <a:txBody>
                    <a:bodyPr/>
                    <a:lstStyle/>
                    <a:p>
                      <a:endParaRPr/>
                    </a:p>
                  </a:txBody>
                  <a:tcPr marL="4763" marR="4763" marT="4763" marB="0" anchor="b"/>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38.828,42 €</a:t>
                      </a:r>
                    </a:p>
                  </a:txBody>
                  <a:tcPr marL="9525" marR="9525" marT="9525" marB="0" anchor="ctr"/>
                </a:tc>
                <a:extLst>
                  <a:ext uri="{0D108BD9-81ED-4DB2-BD59-A6C34878D82A}">
                    <a16:rowId xmlns:a16="http://schemas.microsoft.com/office/drawing/2014/main" val="2402630551"/>
                  </a:ext>
                </a:extLst>
              </a:tr>
              <a:tr h="365760">
                <a:tc>
                  <a:txBody>
                    <a:bodyPr/>
                    <a:lstStyle/>
                    <a:p>
                      <a:pPr algn="l" fontAlgn="b"/>
                      <a:r>
                        <a:rPr lang="es-ES" sz="1200" u="none" strike="noStrike">
                          <a:effectLst/>
                        </a:rPr>
                        <a:t>Pruebas, depuración y QA</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b="0" u="none" strike="noStrike">
                          <a:solidFill>
                            <a:srgbClr val="000000"/>
                          </a:solidFill>
                          <a:effectLst/>
                        </a:rPr>
                        <a:t>2,531.31 €</a:t>
                      </a:r>
                      <a:endParaRPr lang="es-ES" sz="1200" b="0" i="0" u="none" strike="noStrike">
                        <a:solidFill>
                          <a:srgbClr val="000000"/>
                        </a:solidFill>
                        <a:effectLst/>
                        <a:latin typeface="+mn-lt"/>
                      </a:endParaRPr>
                    </a:p>
                  </a:txBody>
                  <a:tcPr marL="4763" marR="4763" marT="4763" marB="0" anchor="ctr"/>
                </a:tc>
                <a:tc>
                  <a:txBody>
                    <a:bodyPr/>
                    <a:lstStyle/>
                    <a:p>
                      <a:pPr marL="0" algn="l" rtl="0" eaLnBrk="1" fontAlgn="b" latinLnBrk="0" hangingPunct="1"/>
                      <a:r>
                        <a:rPr kumimoji="0" lang="es-ES" sz="1200" u="none" strike="noStrike" kern="1200">
                          <a:solidFill>
                            <a:schemeClr val="tx1"/>
                          </a:solidFill>
                          <a:effectLst/>
                          <a:latin typeface="+mn-lt"/>
                          <a:ea typeface="+mn-ea"/>
                          <a:cs typeface="+mn-cs"/>
                        </a:rPr>
                        <a:t>1.374,35 €</a:t>
                      </a:r>
                    </a:p>
                  </a:txBody>
                  <a:tcPr marL="9525" marR="9525" marT="9525" marB="0" anchor="ctr"/>
                </a:tc>
                <a:tc vMerge="1">
                  <a:txBody>
                    <a:bodyPr/>
                    <a:lstStyle/>
                    <a:p>
                      <a:endParaRPr/>
                    </a:p>
                  </a:txBody>
                  <a:tcPr marL="4763" marR="4763" marT="4763" marB="0" anchor="b"/>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3.905,65 €</a:t>
                      </a:r>
                    </a:p>
                  </a:txBody>
                  <a:tcPr marL="9525" marR="9525" marT="9525" marB="0" anchor="ctr"/>
                </a:tc>
                <a:extLst>
                  <a:ext uri="{0D108BD9-81ED-4DB2-BD59-A6C34878D82A}">
                    <a16:rowId xmlns:a16="http://schemas.microsoft.com/office/drawing/2014/main" val="1905568740"/>
                  </a:ext>
                </a:extLst>
              </a:tr>
              <a:tr h="365760">
                <a:tc>
                  <a:txBody>
                    <a:bodyPr/>
                    <a:lstStyle/>
                    <a:p>
                      <a:pPr algn="l" fontAlgn="b"/>
                      <a:r>
                        <a:rPr lang="es-ES" sz="1200" u="none" strike="noStrike">
                          <a:effectLst/>
                        </a:rPr>
                        <a:t>Hardware</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200" b="0" u="none" strike="noStrike">
                          <a:solidFill>
                            <a:srgbClr val="000000"/>
                          </a:solidFill>
                          <a:effectLst/>
                        </a:rPr>
                        <a:t>3,084.40 €</a:t>
                      </a:r>
                      <a:endParaRPr lang="es-ES" sz="1200" b="0" i="0" u="none" strike="noStrike">
                        <a:solidFill>
                          <a:srgbClr val="000000"/>
                        </a:solidFill>
                        <a:effectLst/>
                        <a:latin typeface="+mn-lt"/>
                      </a:endParaRPr>
                    </a:p>
                  </a:txBody>
                  <a:tcPr marL="4763" marR="4763" marT="4763" marB="0" anchor="ctr"/>
                </a:tc>
                <a:tc>
                  <a:txBody>
                    <a:bodyPr/>
                    <a:lstStyle/>
                    <a:p>
                      <a:pPr marL="0" algn="l" rtl="0" eaLnBrk="1" fontAlgn="b" latinLnBrk="0" hangingPunct="1"/>
                      <a:r>
                        <a:rPr kumimoji="0" lang="es-ES" sz="1200" u="none" strike="noStrike" kern="1200">
                          <a:solidFill>
                            <a:schemeClr val="tx1"/>
                          </a:solidFill>
                          <a:effectLst/>
                          <a:latin typeface="+mn-lt"/>
                          <a:ea typeface="+mn-ea"/>
                          <a:cs typeface="+mn-cs"/>
                        </a:rPr>
                        <a:t>1.674,65 €</a:t>
                      </a:r>
                    </a:p>
                  </a:txBody>
                  <a:tcPr marL="9525" marR="9525" marT="9525" marB="0" anchor="ctr"/>
                </a:tc>
                <a:tc vMerge="1">
                  <a:txBody>
                    <a:bodyPr/>
                    <a:lstStyle/>
                    <a:p>
                      <a:endParaRPr/>
                    </a:p>
                  </a:txBody>
                  <a:tcPr marL="4763" marR="4763" marT="4763" marB="0" anchor="b"/>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4.759,05 €</a:t>
                      </a:r>
                    </a:p>
                  </a:txBody>
                  <a:tcPr marL="9525" marR="9525" marT="9525" marB="0" anchor="ctr"/>
                </a:tc>
                <a:extLst>
                  <a:ext uri="{0D108BD9-81ED-4DB2-BD59-A6C34878D82A}">
                    <a16:rowId xmlns:a16="http://schemas.microsoft.com/office/drawing/2014/main" val="682891221"/>
                  </a:ext>
                </a:extLst>
              </a:tr>
              <a:tr h="365760">
                <a:tc>
                  <a:txBody>
                    <a:bodyPr/>
                    <a:lstStyle/>
                    <a:p>
                      <a:pPr algn="l" fontAlgn="b"/>
                      <a:r>
                        <a:rPr lang="es-ES" sz="1200" u="none" strike="noStrike">
                          <a:effectLst/>
                        </a:rPr>
                        <a:t>Hardware adquirido</a:t>
                      </a:r>
                      <a:endParaRPr lang="es-ES" sz="1200" b="0"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es-ES" sz="1100" b="0" u="none" strike="noStrike">
                          <a:effectLst/>
                        </a:rPr>
                        <a:t>65,160.00 €</a:t>
                      </a:r>
                      <a:endParaRPr lang="es-ES" sz="1100" b="0" i="0" u="none" strike="noStrike">
                        <a:solidFill>
                          <a:srgbClr val="000000"/>
                        </a:solidFill>
                        <a:effectLst/>
                        <a:latin typeface="Calibri" panose="020F0502020204030204" pitchFamily="34" charset="0"/>
                      </a:endParaRPr>
                    </a:p>
                  </a:txBody>
                  <a:tcPr marL="0" marR="0" marT="0" marB="0" anchor="ctr"/>
                </a:tc>
                <a:tc>
                  <a:txBody>
                    <a:bodyPr/>
                    <a:lstStyle/>
                    <a:p>
                      <a:pPr marL="0" algn="l" rtl="0" eaLnBrk="1" fontAlgn="b" latinLnBrk="0" hangingPunct="1"/>
                      <a:r>
                        <a:rPr kumimoji="0" lang="es-ES" sz="1200" u="none" strike="noStrike" kern="1200">
                          <a:solidFill>
                            <a:schemeClr val="tx1"/>
                          </a:solidFill>
                          <a:effectLst/>
                          <a:latin typeface="+mn-lt"/>
                          <a:ea typeface="+mn-ea"/>
                          <a:cs typeface="+mn-cs"/>
                        </a:rPr>
                        <a:t>0,00 €</a:t>
                      </a:r>
                    </a:p>
                  </a:txBody>
                  <a:tcPr marL="9525" marR="9525" marT="9525" marB="0" anchor="ctr"/>
                </a:tc>
                <a:tc vMerge="1">
                  <a:txBody>
                    <a:bodyPr/>
                    <a:lstStyle/>
                    <a:p>
                      <a:endParaRPr/>
                    </a:p>
                  </a:txBody>
                  <a:tcPr marL="4763" marR="4763" marT="4763"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a:ln>
                            <a:noFill/>
                          </a:ln>
                          <a:solidFill>
                            <a:prstClr val="black"/>
                          </a:solidFill>
                          <a:effectLst/>
                          <a:uLnTx/>
                          <a:uFillTx/>
                          <a:latin typeface="+mn-lt"/>
                          <a:ea typeface="+mn-ea"/>
                          <a:cs typeface="+mn-cs"/>
                        </a:rPr>
                        <a:t>65,160.00 €</a:t>
                      </a:r>
                      <a:endParaRPr kumimoji="0" lang="es-E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txBody>
                  <a:tcPr marL="9525" marR="9525" marT="9525" marB="0" anchor="ctr"/>
                </a:tc>
                <a:extLst>
                  <a:ext uri="{0D108BD9-81ED-4DB2-BD59-A6C34878D82A}">
                    <a16:rowId xmlns:a16="http://schemas.microsoft.com/office/drawing/2014/main" val="1904541896"/>
                  </a:ext>
                </a:extLst>
              </a:tr>
              <a:tr h="365760">
                <a:tc>
                  <a:txBody>
                    <a:bodyPr/>
                    <a:lstStyle/>
                    <a:p>
                      <a:pPr algn="l" fontAlgn="b"/>
                      <a:endParaRPr lang="es-ES" sz="1200" b="0" i="0" u="none" strike="noStrike">
                        <a:solidFill>
                          <a:schemeClr val="bg1"/>
                        </a:solidFill>
                        <a:effectLst/>
                        <a:latin typeface="Calibri" panose="020F0502020204030204" pitchFamily="34" charset="0"/>
                      </a:endParaRPr>
                    </a:p>
                  </a:txBody>
                  <a:tcPr marL="0" marR="0" marT="0" marB="0" anchor="ctr">
                    <a:solidFill>
                      <a:schemeClr val="accent2"/>
                    </a:solidFill>
                  </a:tcPr>
                </a:tc>
                <a:tc>
                  <a:txBody>
                    <a:bodyPr/>
                    <a:lstStyle/>
                    <a:p>
                      <a:pPr algn="ctr" fontAlgn="b"/>
                      <a:endParaRPr lang="es-ES" sz="1200" b="0" i="0" u="none" strike="noStrike">
                        <a:solidFill>
                          <a:srgbClr val="000000"/>
                        </a:solidFill>
                        <a:effectLst/>
                        <a:latin typeface="+mn-lt"/>
                      </a:endParaRPr>
                    </a:p>
                  </a:txBody>
                  <a:tcPr marL="0" marR="0" marT="0" marB="0" anchor="ctr">
                    <a:solidFill>
                      <a:schemeClr val="accent2"/>
                    </a:solidFill>
                  </a:tcPr>
                </a:tc>
                <a:tc>
                  <a:txBody>
                    <a:bodyPr/>
                    <a:lstStyle/>
                    <a:p>
                      <a:pPr marL="0" algn="ctr" rtl="0" eaLnBrk="1" fontAlgn="b" latinLnBrk="0" hangingPunct="1"/>
                      <a:r>
                        <a:rPr kumimoji="0" lang="es-ES" sz="1200" b="1" u="none" strike="noStrike" kern="1200">
                          <a:solidFill>
                            <a:schemeClr val="bg1"/>
                          </a:solidFill>
                          <a:effectLst/>
                          <a:latin typeface="+mn-lt"/>
                          <a:ea typeface="+mn-ea"/>
                          <a:cs typeface="+mn-cs"/>
                        </a:rPr>
                        <a:t>Total</a:t>
                      </a:r>
                    </a:p>
                  </a:txBody>
                  <a:tcPr marL="0" marR="0" marT="0" marB="0" anchor="ctr">
                    <a:solidFill>
                      <a:schemeClr val="accent2"/>
                    </a:solidFill>
                  </a:tcPr>
                </a:tc>
                <a:tc>
                  <a:txBody>
                    <a:bodyPr/>
                    <a:lstStyle/>
                    <a:p>
                      <a:pPr marL="0" algn="ctr" rtl="0" eaLnBrk="1" fontAlgn="b" latinLnBrk="0" hangingPunct="1"/>
                      <a:endParaRPr kumimoji="0" lang="es-ES" sz="1200" b="1" u="none" strike="noStrike" kern="1200">
                        <a:solidFill>
                          <a:schemeClr val="bg1"/>
                        </a:solidFill>
                        <a:effectLst/>
                        <a:latin typeface="+mn-lt"/>
                        <a:ea typeface="+mn-ea"/>
                        <a:cs typeface="+mn-cs"/>
                      </a:endParaRPr>
                    </a:p>
                  </a:txBody>
                  <a:tcPr marL="0" marR="0" marT="0" marB="0" anchor="ctr">
                    <a:solidFill>
                      <a:schemeClr val="accent2"/>
                    </a:solidFill>
                  </a:tcPr>
                </a:tc>
                <a:tc>
                  <a:txBody>
                    <a:bodyPr/>
                    <a:lstStyle/>
                    <a:p>
                      <a:pPr marL="0" algn="ctr" rtl="0" eaLnBrk="1" fontAlgn="b" latinLnBrk="0" hangingPunct="1"/>
                      <a:r>
                        <a:rPr lang="es-ES" sz="1200" b="1" i="0" u="none" strike="noStrike">
                          <a:solidFill>
                            <a:schemeClr val="bg1"/>
                          </a:solidFill>
                          <a:effectLst/>
                          <a:latin typeface="+mn-lt"/>
                        </a:rPr>
                        <a:t>135.428,36</a:t>
                      </a:r>
                      <a:r>
                        <a:rPr kumimoji="0" lang="es-ES" sz="1200" b="1" u="none" strike="noStrike" kern="1200">
                          <a:solidFill>
                            <a:schemeClr val="bg1"/>
                          </a:solidFill>
                          <a:effectLst/>
                          <a:latin typeface="+mn-lt"/>
                          <a:ea typeface="+mn-ea"/>
                          <a:cs typeface="+mn-cs"/>
                        </a:rPr>
                        <a:t> €</a:t>
                      </a:r>
                    </a:p>
                  </a:txBody>
                  <a:tcPr marL="9525" marR="9525" marT="9525" marB="0" anchor="ctr">
                    <a:solidFill>
                      <a:schemeClr val="accent2"/>
                    </a:solidFill>
                  </a:tcPr>
                </a:tc>
                <a:extLst>
                  <a:ext uri="{0D108BD9-81ED-4DB2-BD59-A6C34878D82A}">
                    <a16:rowId xmlns:a16="http://schemas.microsoft.com/office/drawing/2014/main" val="620731202"/>
                  </a:ext>
                </a:extLst>
              </a:tr>
            </a:tbl>
          </a:graphicData>
        </a:graphic>
      </p:graphicFrame>
      <p:sp>
        <p:nvSpPr>
          <p:cNvPr id="9" name="Título 1">
            <a:extLst>
              <a:ext uri="{FF2B5EF4-FFF2-40B4-BE49-F238E27FC236}">
                <a16:creationId xmlns:a16="http://schemas.microsoft.com/office/drawing/2014/main" id="{1620EB1C-F1EA-539A-16AD-7BEB2B9CCECE}"/>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Presupuesto del proyecto</a:t>
            </a:r>
          </a:p>
        </p:txBody>
      </p:sp>
    </p:spTree>
    <p:extLst>
      <p:ext uri="{BB962C8B-B14F-4D97-AF65-F5344CB8AC3E}">
        <p14:creationId xmlns:p14="http://schemas.microsoft.com/office/powerpoint/2010/main" val="1712323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8715E128-0A22-D156-3278-3EE96263E69D}"/>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92332661-5EFB-85E2-FAFB-DB6FDEBEA7CD}"/>
              </a:ext>
            </a:extLst>
          </p:cNvPr>
          <p:cNvSpPr>
            <a:spLocks noGrp="1"/>
          </p:cNvSpPr>
          <p:nvPr>
            <p:ph type="sldNum" sz="quarter" idx="12"/>
          </p:nvPr>
        </p:nvSpPr>
        <p:spPr/>
        <p:txBody>
          <a:bodyPr/>
          <a:lstStyle/>
          <a:p>
            <a:fld id="{132FADFE-3B8F-471C-ABF0-DBC7717ECBBC}" type="slidenum">
              <a:rPr lang="es-ES" smtClean="0"/>
              <a:t>29</a:t>
            </a:fld>
            <a:endParaRPr lang="es-ES"/>
          </a:p>
        </p:txBody>
      </p:sp>
      <p:graphicFrame>
        <p:nvGraphicFramePr>
          <p:cNvPr id="7" name="Tabla 6">
            <a:extLst>
              <a:ext uri="{FF2B5EF4-FFF2-40B4-BE49-F238E27FC236}">
                <a16:creationId xmlns:a16="http://schemas.microsoft.com/office/drawing/2014/main" id="{80F76B76-DC41-2F93-F73E-660D18865338}"/>
              </a:ext>
            </a:extLst>
          </p:cNvPr>
          <p:cNvGraphicFramePr>
            <a:graphicFrameLocks noGrp="1"/>
          </p:cNvGraphicFramePr>
          <p:nvPr>
            <p:extLst>
              <p:ext uri="{D42A27DB-BD31-4B8C-83A1-F6EECF244321}">
                <p14:modId xmlns:p14="http://schemas.microsoft.com/office/powerpoint/2010/main" val="1749739449"/>
              </p:ext>
            </p:extLst>
          </p:nvPr>
        </p:nvGraphicFramePr>
        <p:xfrm>
          <a:off x="1708786" y="2353314"/>
          <a:ext cx="8421368" cy="3379968"/>
        </p:xfrm>
        <a:graphic>
          <a:graphicData uri="http://schemas.openxmlformats.org/drawingml/2006/table">
            <a:tbl>
              <a:tblPr firstRow="1">
                <a:tableStyleId>{72833802-FEF1-4C79-8D5D-14CF1EAF98D9}</a:tableStyleId>
              </a:tblPr>
              <a:tblGrid>
                <a:gridCol w="4452952">
                  <a:extLst>
                    <a:ext uri="{9D8B030D-6E8A-4147-A177-3AD203B41FA5}">
                      <a16:colId xmlns:a16="http://schemas.microsoft.com/office/drawing/2014/main" val="2314112017"/>
                    </a:ext>
                  </a:extLst>
                </a:gridCol>
                <a:gridCol w="1871346">
                  <a:extLst>
                    <a:ext uri="{9D8B030D-6E8A-4147-A177-3AD203B41FA5}">
                      <a16:colId xmlns:a16="http://schemas.microsoft.com/office/drawing/2014/main" val="230770428"/>
                    </a:ext>
                  </a:extLst>
                </a:gridCol>
                <a:gridCol w="2097070">
                  <a:extLst>
                    <a:ext uri="{9D8B030D-6E8A-4147-A177-3AD203B41FA5}">
                      <a16:colId xmlns:a16="http://schemas.microsoft.com/office/drawing/2014/main" val="3703428193"/>
                    </a:ext>
                  </a:extLst>
                </a:gridCol>
              </a:tblGrid>
              <a:tr h="281664">
                <a:tc>
                  <a:txBody>
                    <a:bodyPr/>
                    <a:lstStyle/>
                    <a:p>
                      <a:pPr algn="l" fontAlgn="b"/>
                      <a:r>
                        <a:rPr lang="es-ES" sz="1200" u="none" strike="noStrike">
                          <a:effectLst/>
                        </a:rPr>
                        <a:t>Partida</a:t>
                      </a:r>
                      <a:endParaRPr lang="es-ES" sz="1200" b="1" i="0" u="none" strike="noStrike">
                        <a:solidFill>
                          <a:srgbClr val="FFFFFF"/>
                        </a:solidFill>
                        <a:effectLst/>
                        <a:latin typeface="Calibri" panose="020F0502020204030204" pitchFamily="34" charset="0"/>
                      </a:endParaRPr>
                    </a:p>
                  </a:txBody>
                  <a:tcPr marL="0" marR="0" marT="0" marB="0" anchor="ctr"/>
                </a:tc>
                <a:tc>
                  <a:txBody>
                    <a:bodyPr/>
                    <a:lstStyle/>
                    <a:p>
                      <a:pPr algn="ctr" fontAlgn="b"/>
                      <a:r>
                        <a:rPr lang="es-ES" sz="1200" u="none" strike="noStrike">
                          <a:effectLst/>
                        </a:rPr>
                        <a:t>Subtotal</a:t>
                      </a:r>
                      <a:endParaRPr lang="es-ES" sz="1200" b="1" i="0" u="none" strike="noStrike">
                        <a:solidFill>
                          <a:srgbClr val="FFFFFF"/>
                        </a:solidFill>
                        <a:effectLst/>
                        <a:latin typeface="Calibri" panose="020F0502020204030204" pitchFamily="34" charset="0"/>
                      </a:endParaRPr>
                    </a:p>
                  </a:txBody>
                  <a:tcPr marL="0" marR="0" marT="0" marB="0" anchor="ctr"/>
                </a:tc>
                <a:tc>
                  <a:txBody>
                    <a:bodyPr/>
                    <a:lstStyle/>
                    <a:p>
                      <a:pPr algn="ctr" fontAlgn="b"/>
                      <a:r>
                        <a:rPr lang="es-ES" sz="1200" u="none" strike="noStrike">
                          <a:effectLst/>
                        </a:rPr>
                        <a:t>Total</a:t>
                      </a:r>
                      <a:endParaRPr lang="es-ES" sz="1200" b="1" i="0" u="none" strike="noStrike">
                        <a:solidFill>
                          <a:srgbClr val="FFFFFF"/>
                        </a:solidFill>
                        <a:effectLst/>
                        <a:latin typeface="Calibri" panose="020F0502020204030204" pitchFamily="34" charset="0"/>
                      </a:endParaRPr>
                    </a:p>
                  </a:txBody>
                  <a:tcPr marL="0" marR="0" marT="0" marB="0" anchor="ctr"/>
                </a:tc>
                <a:extLst>
                  <a:ext uri="{0D108BD9-81ED-4DB2-BD59-A6C34878D82A}">
                    <a16:rowId xmlns:a16="http://schemas.microsoft.com/office/drawing/2014/main" val="2093761596"/>
                  </a:ext>
                </a:extLst>
              </a:tr>
              <a:tr h="281664">
                <a:tc>
                  <a:txBody>
                    <a:bodyPr/>
                    <a:lstStyle/>
                    <a:p>
                      <a:pPr algn="l" fontAlgn="b"/>
                      <a:r>
                        <a:rPr lang="es-ES" sz="1200" u="none" strike="noStrike">
                          <a:effectLst/>
                        </a:rPr>
                        <a:t> Manuales y formación</a:t>
                      </a:r>
                      <a:endParaRPr lang="es-ES" sz="1200" b="1"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s-ES" sz="1200" b="0" i="0" u="none" strike="noStrike">
                          <a:solidFill>
                            <a:srgbClr val="000000"/>
                          </a:solidFill>
                          <a:effectLst/>
                          <a:latin typeface="+mn-lt"/>
                        </a:rPr>
                        <a:t>-</a:t>
                      </a:r>
                    </a:p>
                  </a:txBody>
                  <a:tcPr marL="9525" marR="9525" marT="9525" marB="0" anchor="ctr"/>
                </a:tc>
                <a:tc>
                  <a:txBody>
                    <a:bodyPr/>
                    <a:lstStyle/>
                    <a:p>
                      <a:pPr algn="ctr" fontAlgn="b"/>
                      <a:r>
                        <a:rPr lang="es-ES" sz="1200" b="1" i="0" u="none" strike="noStrike">
                          <a:solidFill>
                            <a:srgbClr val="000000"/>
                          </a:solidFill>
                          <a:effectLst/>
                          <a:latin typeface="+mn-lt"/>
                        </a:rPr>
                        <a:t>1912,49 €</a:t>
                      </a:r>
                    </a:p>
                  </a:txBody>
                  <a:tcPr marL="9525" marR="9525" marT="9525" marB="0" anchor="ctr"/>
                </a:tc>
                <a:extLst>
                  <a:ext uri="{0D108BD9-81ED-4DB2-BD59-A6C34878D82A}">
                    <a16:rowId xmlns:a16="http://schemas.microsoft.com/office/drawing/2014/main" val="1785022215"/>
                  </a:ext>
                </a:extLst>
              </a:tr>
              <a:tr h="281664">
                <a:tc>
                  <a:txBody>
                    <a:bodyPr/>
                    <a:lstStyle/>
                    <a:p>
                      <a:pPr algn="l" fontAlgn="b"/>
                      <a:r>
                        <a:rPr lang="es-ES" sz="1200" u="none" strike="noStrike">
                          <a:effectLst/>
                        </a:rPr>
                        <a:t> Desarrollo de la aplicación </a:t>
                      </a:r>
                      <a:endParaRPr lang="es-ES" sz="1200" b="1"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s-ES" sz="1200" b="0" i="0" u="none" strike="noStrike">
                          <a:solidFill>
                            <a:srgbClr val="000000"/>
                          </a:solidFill>
                          <a:effectLst/>
                          <a:latin typeface="+mn-lt"/>
                        </a:rPr>
                        <a:t>-</a:t>
                      </a:r>
                    </a:p>
                  </a:txBody>
                  <a:tcPr marL="9525" marR="9525" marT="9525" marB="0" anchor="ctr"/>
                </a:tc>
                <a:tc>
                  <a:txBody>
                    <a:bodyPr/>
                    <a:lstStyle/>
                    <a:p>
                      <a:pPr algn="ctr" fontAlgn="b"/>
                      <a:r>
                        <a:rPr lang="es-ES" sz="1200" b="1" i="0" u="none" strike="noStrike">
                          <a:solidFill>
                            <a:srgbClr val="000000"/>
                          </a:solidFill>
                          <a:effectLst/>
                          <a:latin typeface="+mn-lt"/>
                        </a:rPr>
                        <a:t>68.355,87 €</a:t>
                      </a:r>
                    </a:p>
                  </a:txBody>
                  <a:tcPr marL="9525" marR="9525" marT="9525" marB="0" anchor="ctr"/>
                </a:tc>
                <a:extLst>
                  <a:ext uri="{0D108BD9-81ED-4DB2-BD59-A6C34878D82A}">
                    <a16:rowId xmlns:a16="http://schemas.microsoft.com/office/drawing/2014/main" val="3729177480"/>
                  </a:ext>
                </a:extLst>
              </a:tr>
              <a:tr h="281664">
                <a:tc>
                  <a:txBody>
                    <a:bodyPr/>
                    <a:lstStyle/>
                    <a:p>
                      <a:pPr algn="l" fontAlgn="b"/>
                      <a:r>
                        <a:rPr lang="es-ES" sz="1200" u="none" strike="noStrike">
                          <a:effectLst/>
                        </a:rPr>
                        <a:t> Integración con sistemas centrales </a:t>
                      </a:r>
                      <a:endParaRPr lang="es-ES" sz="1200" b="0" i="0" u="none" strike="noStrike">
                        <a:solidFill>
                          <a:srgbClr val="000000"/>
                        </a:solidFill>
                        <a:effectLst/>
                        <a:latin typeface="Calibri" panose="020F0502020204030204" pitchFamily="34" charset="0"/>
                      </a:endParaRPr>
                    </a:p>
                  </a:txBody>
                  <a:tcPr marL="114300" marR="0" marT="0" marB="0" anchor="ctr"/>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8.755,66 €</a:t>
                      </a:r>
                    </a:p>
                  </a:txBody>
                  <a:tcPr marL="9525" marR="9525" marT="9525" marB="0" anchor="b"/>
                </a:tc>
                <a:tc>
                  <a:txBody>
                    <a:bodyPr/>
                    <a:lstStyle/>
                    <a:p>
                      <a:pPr algn="ctr" fontAlgn="b"/>
                      <a:r>
                        <a:rPr lang="es-ES" sz="1200" b="1" i="0" u="none" strike="noStrike">
                          <a:solidFill>
                            <a:srgbClr val="000000"/>
                          </a:solidFill>
                          <a:effectLst/>
                          <a:latin typeface="+mn-lt"/>
                        </a:rPr>
                        <a:t> </a:t>
                      </a:r>
                    </a:p>
                  </a:txBody>
                  <a:tcPr marL="9525" marR="9525" marT="9525" marB="0" anchor="ctr"/>
                </a:tc>
                <a:extLst>
                  <a:ext uri="{0D108BD9-81ED-4DB2-BD59-A6C34878D82A}">
                    <a16:rowId xmlns:a16="http://schemas.microsoft.com/office/drawing/2014/main" val="3638836876"/>
                  </a:ext>
                </a:extLst>
              </a:tr>
              <a:tr h="281664">
                <a:tc>
                  <a:txBody>
                    <a:bodyPr/>
                    <a:lstStyle/>
                    <a:p>
                      <a:pPr algn="l" fontAlgn="b"/>
                      <a:r>
                        <a:rPr lang="es-ES" sz="1200" u="none" strike="noStrike">
                          <a:effectLst/>
                        </a:rPr>
                        <a:t> Sistema de mensajería </a:t>
                      </a:r>
                      <a:endParaRPr lang="es-ES" sz="1200" b="0" i="0" u="none" strike="noStrike">
                        <a:solidFill>
                          <a:srgbClr val="000000"/>
                        </a:solidFill>
                        <a:effectLst/>
                        <a:latin typeface="Calibri" panose="020F0502020204030204" pitchFamily="34" charset="0"/>
                      </a:endParaRPr>
                    </a:p>
                  </a:txBody>
                  <a:tcPr marL="114300" marR="0" marT="0" marB="0" anchor="ctr"/>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10.729,02 €</a:t>
                      </a:r>
                    </a:p>
                  </a:txBody>
                  <a:tcPr marL="9525" marR="9525" marT="9525" marB="0" anchor="b"/>
                </a:tc>
                <a:tc>
                  <a:txBody>
                    <a:bodyPr/>
                    <a:lstStyle/>
                    <a:p>
                      <a:pPr algn="ctr" fontAlgn="b"/>
                      <a:r>
                        <a:rPr lang="es-ES" sz="1200" b="1" i="0" u="none" strike="noStrike">
                          <a:solidFill>
                            <a:srgbClr val="000000"/>
                          </a:solidFill>
                          <a:effectLst/>
                          <a:latin typeface="+mn-lt"/>
                        </a:rPr>
                        <a:t> </a:t>
                      </a:r>
                    </a:p>
                  </a:txBody>
                  <a:tcPr marL="9525" marR="9525" marT="9525" marB="0" anchor="ctr"/>
                </a:tc>
                <a:extLst>
                  <a:ext uri="{0D108BD9-81ED-4DB2-BD59-A6C34878D82A}">
                    <a16:rowId xmlns:a16="http://schemas.microsoft.com/office/drawing/2014/main" val="4220104177"/>
                  </a:ext>
                </a:extLst>
              </a:tr>
              <a:tr h="281664">
                <a:tc>
                  <a:txBody>
                    <a:bodyPr/>
                    <a:lstStyle/>
                    <a:p>
                      <a:pPr algn="l" fontAlgn="b"/>
                      <a:r>
                        <a:rPr lang="es-ES" sz="1200" u="none" strike="noStrike">
                          <a:effectLst/>
                        </a:rPr>
                        <a:t> Gestión de usuarios </a:t>
                      </a:r>
                      <a:endParaRPr lang="es-ES" sz="1200" b="0" i="0" u="none" strike="noStrike">
                        <a:solidFill>
                          <a:srgbClr val="000000"/>
                        </a:solidFill>
                        <a:effectLst/>
                        <a:latin typeface="Calibri" panose="020F0502020204030204" pitchFamily="34" charset="0"/>
                      </a:endParaRPr>
                    </a:p>
                  </a:txBody>
                  <a:tcPr marL="114300" marR="0" marT="0" marB="0" anchor="ctr"/>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11.777,09 €</a:t>
                      </a:r>
                    </a:p>
                  </a:txBody>
                  <a:tcPr marL="9525" marR="9525" marT="9525" marB="0" anchor="b"/>
                </a:tc>
                <a:tc>
                  <a:txBody>
                    <a:bodyPr/>
                    <a:lstStyle/>
                    <a:p>
                      <a:pPr algn="ctr" fontAlgn="b"/>
                      <a:r>
                        <a:rPr lang="es-ES" sz="1200" b="1" i="0" u="none" strike="noStrike">
                          <a:solidFill>
                            <a:srgbClr val="000000"/>
                          </a:solidFill>
                          <a:effectLst/>
                          <a:latin typeface="+mn-lt"/>
                        </a:rPr>
                        <a:t> </a:t>
                      </a:r>
                    </a:p>
                  </a:txBody>
                  <a:tcPr marL="9525" marR="9525" marT="9525" marB="0" anchor="ctr"/>
                </a:tc>
                <a:extLst>
                  <a:ext uri="{0D108BD9-81ED-4DB2-BD59-A6C34878D82A}">
                    <a16:rowId xmlns:a16="http://schemas.microsoft.com/office/drawing/2014/main" val="4489540"/>
                  </a:ext>
                </a:extLst>
              </a:tr>
              <a:tr h="281664">
                <a:tc>
                  <a:txBody>
                    <a:bodyPr/>
                    <a:lstStyle/>
                    <a:p>
                      <a:pPr algn="l" fontAlgn="b"/>
                      <a:r>
                        <a:rPr lang="es-ES" sz="1200" u="none" strike="noStrike">
                          <a:effectLst/>
                        </a:rPr>
                        <a:t> Sistema de geoposicionamiento </a:t>
                      </a:r>
                      <a:endParaRPr lang="es-ES" sz="1200" b="0" i="0" u="none" strike="noStrike">
                        <a:solidFill>
                          <a:srgbClr val="000000"/>
                        </a:solidFill>
                        <a:effectLst/>
                        <a:latin typeface="Calibri" panose="020F0502020204030204" pitchFamily="34" charset="0"/>
                      </a:endParaRPr>
                    </a:p>
                  </a:txBody>
                  <a:tcPr marL="114300" marR="0" marT="0" marB="0" anchor="ctr"/>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9.442,64 €</a:t>
                      </a:r>
                    </a:p>
                  </a:txBody>
                  <a:tcPr marL="9525" marR="9525" marT="9525" marB="0" anchor="b"/>
                </a:tc>
                <a:tc>
                  <a:txBody>
                    <a:bodyPr/>
                    <a:lstStyle/>
                    <a:p>
                      <a:pPr algn="ctr" fontAlgn="b"/>
                      <a:r>
                        <a:rPr lang="es-ES" sz="1200" b="1" i="0" u="none" strike="noStrike">
                          <a:solidFill>
                            <a:srgbClr val="000000"/>
                          </a:solidFill>
                          <a:effectLst/>
                          <a:latin typeface="+mn-lt"/>
                        </a:rPr>
                        <a:t> </a:t>
                      </a:r>
                    </a:p>
                  </a:txBody>
                  <a:tcPr marL="9525" marR="9525" marT="9525" marB="0" anchor="ctr"/>
                </a:tc>
                <a:extLst>
                  <a:ext uri="{0D108BD9-81ED-4DB2-BD59-A6C34878D82A}">
                    <a16:rowId xmlns:a16="http://schemas.microsoft.com/office/drawing/2014/main" val="3434463723"/>
                  </a:ext>
                </a:extLst>
              </a:tr>
              <a:tr h="281664">
                <a:tc>
                  <a:txBody>
                    <a:bodyPr/>
                    <a:lstStyle/>
                    <a:p>
                      <a:pPr algn="l" fontAlgn="b"/>
                      <a:r>
                        <a:rPr lang="es-ES" sz="1200" u="none" strike="noStrike">
                          <a:effectLst/>
                        </a:rPr>
                        <a:t> Aplicaciones de usuario app de avisos y mensajería </a:t>
                      </a:r>
                      <a:endParaRPr lang="es-ES" sz="1200" b="0" i="0" u="none" strike="noStrike">
                        <a:solidFill>
                          <a:srgbClr val="000000"/>
                        </a:solidFill>
                        <a:effectLst/>
                        <a:latin typeface="Calibri" panose="020F0502020204030204" pitchFamily="34" charset="0"/>
                      </a:endParaRPr>
                    </a:p>
                  </a:txBody>
                  <a:tcPr marL="114300" marR="0" marT="0" marB="0" anchor="ctr"/>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9.246,33 €</a:t>
                      </a:r>
                    </a:p>
                  </a:txBody>
                  <a:tcPr marL="9525" marR="9525" marT="9525" marB="0" anchor="b"/>
                </a:tc>
                <a:tc>
                  <a:txBody>
                    <a:bodyPr/>
                    <a:lstStyle/>
                    <a:p>
                      <a:pPr algn="ctr" fontAlgn="b"/>
                      <a:r>
                        <a:rPr lang="es-ES" sz="1200" b="1" i="0" u="none" strike="noStrike">
                          <a:solidFill>
                            <a:srgbClr val="000000"/>
                          </a:solidFill>
                          <a:effectLst/>
                          <a:latin typeface="+mn-lt"/>
                        </a:rPr>
                        <a:t> </a:t>
                      </a:r>
                    </a:p>
                  </a:txBody>
                  <a:tcPr marL="9525" marR="9525" marT="9525" marB="0" anchor="ctr"/>
                </a:tc>
                <a:extLst>
                  <a:ext uri="{0D108BD9-81ED-4DB2-BD59-A6C34878D82A}">
                    <a16:rowId xmlns:a16="http://schemas.microsoft.com/office/drawing/2014/main" val="2220534622"/>
                  </a:ext>
                </a:extLst>
              </a:tr>
              <a:tr h="281664">
                <a:tc>
                  <a:txBody>
                    <a:bodyPr/>
                    <a:lstStyle/>
                    <a:p>
                      <a:pPr algn="l" fontAlgn="b"/>
                      <a:r>
                        <a:rPr lang="es-ES" sz="1200" u="none" strike="noStrike">
                          <a:effectLst/>
                        </a:rPr>
                        <a:t> Dashboard de seguimiento </a:t>
                      </a:r>
                      <a:endParaRPr lang="es-ES" sz="1200" b="0" i="0" u="none" strike="noStrike">
                        <a:solidFill>
                          <a:srgbClr val="000000"/>
                        </a:solidFill>
                        <a:effectLst/>
                        <a:latin typeface="Calibri" panose="020F0502020204030204" pitchFamily="34" charset="0"/>
                      </a:endParaRPr>
                    </a:p>
                  </a:txBody>
                  <a:tcPr marL="114300" marR="0" marT="0" marB="0" anchor="ctr"/>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8.507,22 €</a:t>
                      </a:r>
                    </a:p>
                  </a:txBody>
                  <a:tcPr marL="9525" marR="9525" marT="9525" marB="0" anchor="b"/>
                </a:tc>
                <a:tc>
                  <a:txBody>
                    <a:bodyPr/>
                    <a:lstStyle/>
                    <a:p>
                      <a:pPr algn="ctr" fontAlgn="b"/>
                      <a:r>
                        <a:rPr lang="es-ES" sz="1200" b="1" i="0" u="none" strike="noStrike">
                          <a:solidFill>
                            <a:srgbClr val="000000"/>
                          </a:solidFill>
                          <a:effectLst/>
                          <a:latin typeface="+mn-lt"/>
                        </a:rPr>
                        <a:t> </a:t>
                      </a:r>
                    </a:p>
                  </a:txBody>
                  <a:tcPr marL="9525" marR="9525" marT="9525" marB="0" anchor="ctr"/>
                </a:tc>
                <a:extLst>
                  <a:ext uri="{0D108BD9-81ED-4DB2-BD59-A6C34878D82A}">
                    <a16:rowId xmlns:a16="http://schemas.microsoft.com/office/drawing/2014/main" val="3367971781"/>
                  </a:ext>
                </a:extLst>
              </a:tr>
              <a:tr h="281664">
                <a:tc>
                  <a:txBody>
                    <a:bodyPr/>
                    <a:lstStyle/>
                    <a:p>
                      <a:pPr algn="l" fontAlgn="b"/>
                      <a:r>
                        <a:rPr lang="es-ES" sz="1200" u="none" strike="noStrike">
                          <a:effectLst/>
                        </a:rPr>
                        <a:t> Aplicaciones de usuario para la gestión de emergencias </a:t>
                      </a:r>
                      <a:endParaRPr lang="es-ES" sz="1200" b="0" i="0" u="none" strike="noStrike">
                        <a:solidFill>
                          <a:srgbClr val="000000"/>
                        </a:solidFill>
                        <a:effectLst/>
                        <a:latin typeface="Calibri" panose="020F0502020204030204" pitchFamily="34" charset="0"/>
                      </a:endParaRPr>
                    </a:p>
                  </a:txBody>
                  <a:tcPr marL="114300" marR="0" marT="0" marB="0" anchor="ctr"/>
                </a:tc>
                <a:tc>
                  <a:txBody>
                    <a:bodyPr/>
                    <a:lstStyle/>
                    <a:p>
                      <a:pPr marL="0" algn="ctr" rtl="0" eaLnBrk="1" fontAlgn="b" latinLnBrk="0" hangingPunct="1"/>
                      <a:r>
                        <a:rPr kumimoji="0" lang="es-ES" sz="1200" u="none" strike="noStrike" kern="1200">
                          <a:solidFill>
                            <a:schemeClr val="tx1"/>
                          </a:solidFill>
                          <a:effectLst/>
                          <a:latin typeface="+mn-lt"/>
                          <a:ea typeface="+mn-ea"/>
                          <a:cs typeface="+mn-cs"/>
                        </a:rPr>
                        <a:t>9.897,90 €</a:t>
                      </a:r>
                    </a:p>
                  </a:txBody>
                  <a:tcPr marL="9525" marR="9525" marT="9525" marB="0" anchor="b"/>
                </a:tc>
                <a:tc>
                  <a:txBody>
                    <a:bodyPr/>
                    <a:lstStyle/>
                    <a:p>
                      <a:pPr algn="ctr" fontAlgn="b"/>
                      <a:r>
                        <a:rPr lang="es-ES" sz="1200" b="1" i="0" u="none" strike="noStrike">
                          <a:solidFill>
                            <a:srgbClr val="000000"/>
                          </a:solidFill>
                          <a:effectLst/>
                          <a:latin typeface="+mn-lt"/>
                        </a:rPr>
                        <a:t> </a:t>
                      </a:r>
                    </a:p>
                  </a:txBody>
                  <a:tcPr marL="9525" marR="9525" marT="9525" marB="0" anchor="ctr"/>
                </a:tc>
                <a:extLst>
                  <a:ext uri="{0D108BD9-81ED-4DB2-BD59-A6C34878D82A}">
                    <a16:rowId xmlns:a16="http://schemas.microsoft.com/office/drawing/2014/main" val="3816841255"/>
                  </a:ext>
                </a:extLst>
              </a:tr>
              <a:tr h="281664">
                <a:tc>
                  <a:txBody>
                    <a:bodyPr/>
                    <a:lstStyle/>
                    <a:p>
                      <a:pPr algn="l" fontAlgn="b"/>
                      <a:r>
                        <a:rPr lang="es-ES" sz="1200" u="none" strike="noStrike">
                          <a:effectLst/>
                        </a:rPr>
                        <a:t>  Hardware adquirido </a:t>
                      </a:r>
                      <a:endParaRPr lang="es-ES" sz="1200" b="1"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s-ES" sz="1200" b="0" i="0" u="none" strike="noStrike">
                          <a:solidFill>
                            <a:srgbClr val="000000"/>
                          </a:solidFill>
                          <a:effectLst/>
                          <a:latin typeface="+mn-lt"/>
                        </a:rPr>
                        <a:t>-</a:t>
                      </a:r>
                    </a:p>
                  </a:txBody>
                  <a:tcPr marL="9525" marR="9525" marT="9525" marB="0" anchor="ctr"/>
                </a:tc>
                <a:tc>
                  <a:txBody>
                    <a:bodyPr/>
                    <a:lstStyle/>
                    <a:p>
                      <a:pPr algn="ctr" fontAlgn="b"/>
                      <a:r>
                        <a:rPr lang="es-ES" sz="1200" b="1" i="0" u="none" strike="noStrike">
                          <a:solidFill>
                            <a:srgbClr val="000000"/>
                          </a:solidFill>
                          <a:effectLst/>
                          <a:latin typeface="+mn-lt"/>
                        </a:rPr>
                        <a:t>65,160.00 €</a:t>
                      </a:r>
                    </a:p>
                  </a:txBody>
                  <a:tcPr marL="9525" marR="9525" marT="9525" marB="0" anchor="ctr"/>
                </a:tc>
                <a:extLst>
                  <a:ext uri="{0D108BD9-81ED-4DB2-BD59-A6C34878D82A}">
                    <a16:rowId xmlns:a16="http://schemas.microsoft.com/office/drawing/2014/main" val="2990881825"/>
                  </a:ext>
                </a:extLst>
              </a:tr>
              <a:tr h="281664">
                <a:tc>
                  <a:txBody>
                    <a:bodyPr/>
                    <a:lstStyle/>
                    <a:p>
                      <a:pPr algn="ctr" fontAlgn="b"/>
                      <a:r>
                        <a:rPr lang="es-ES" sz="1200" b="1" u="none" strike="noStrike">
                          <a:solidFill>
                            <a:schemeClr val="bg1"/>
                          </a:solidFill>
                          <a:effectLst/>
                          <a:latin typeface="+mn-lt"/>
                        </a:rPr>
                        <a:t>Total</a:t>
                      </a:r>
                      <a:endParaRPr lang="es-ES" sz="1200" b="1" i="0" u="none" strike="noStrike">
                        <a:solidFill>
                          <a:schemeClr val="bg1"/>
                        </a:solidFill>
                        <a:effectLst/>
                        <a:latin typeface="+mn-lt"/>
                      </a:endParaRPr>
                    </a:p>
                  </a:txBody>
                  <a:tcPr marL="0" marR="0" marT="0" marB="0" anchor="ctr">
                    <a:solidFill>
                      <a:schemeClr val="accent2"/>
                    </a:solidFill>
                  </a:tcPr>
                </a:tc>
                <a:tc>
                  <a:txBody>
                    <a:bodyPr/>
                    <a:lstStyle/>
                    <a:p>
                      <a:pPr algn="l" fontAlgn="b"/>
                      <a:endParaRPr lang="es-ES" sz="1200" b="1" i="0" u="none" strike="noStrike">
                        <a:solidFill>
                          <a:schemeClr val="bg1"/>
                        </a:solidFill>
                        <a:effectLst/>
                        <a:latin typeface="+mn-lt"/>
                      </a:endParaRPr>
                    </a:p>
                  </a:txBody>
                  <a:tcPr marL="0" marR="0" marT="0" marB="0" anchor="ctr">
                    <a:solidFill>
                      <a:schemeClr val="accent2"/>
                    </a:solidFill>
                  </a:tcPr>
                </a:tc>
                <a:tc>
                  <a:txBody>
                    <a:bodyPr/>
                    <a:lstStyle/>
                    <a:p>
                      <a:pPr algn="ctr" fontAlgn="b"/>
                      <a:r>
                        <a:rPr lang="es-ES" sz="1200" b="1" i="0" u="none" strike="noStrike">
                          <a:solidFill>
                            <a:schemeClr val="bg1"/>
                          </a:solidFill>
                          <a:effectLst/>
                          <a:latin typeface="+mn-lt"/>
                        </a:rPr>
                        <a:t>135.428,36 €</a:t>
                      </a:r>
                    </a:p>
                  </a:txBody>
                  <a:tcPr marL="9525" marR="9525" marT="9525" marB="0" anchor="ctr">
                    <a:solidFill>
                      <a:schemeClr val="accent2"/>
                    </a:solidFill>
                  </a:tcPr>
                </a:tc>
                <a:extLst>
                  <a:ext uri="{0D108BD9-81ED-4DB2-BD59-A6C34878D82A}">
                    <a16:rowId xmlns:a16="http://schemas.microsoft.com/office/drawing/2014/main" val="1389304189"/>
                  </a:ext>
                </a:extLst>
              </a:tr>
            </a:tbl>
          </a:graphicData>
        </a:graphic>
      </p:graphicFrame>
      <p:sp>
        <p:nvSpPr>
          <p:cNvPr id="9" name="CuadroTexto 8">
            <a:extLst>
              <a:ext uri="{FF2B5EF4-FFF2-40B4-BE49-F238E27FC236}">
                <a16:creationId xmlns:a16="http://schemas.microsoft.com/office/drawing/2014/main" id="{6006470D-3D08-94AD-3ABD-3CE2EE45B1CA}"/>
              </a:ext>
            </a:extLst>
          </p:cNvPr>
          <p:cNvSpPr txBox="1"/>
          <p:nvPr/>
        </p:nvSpPr>
        <p:spPr>
          <a:xfrm>
            <a:off x="1708785" y="1831715"/>
            <a:ext cx="8421367" cy="369332"/>
          </a:xfrm>
          <a:prstGeom prst="rect">
            <a:avLst/>
          </a:prstGeom>
          <a:noFill/>
        </p:spPr>
        <p:txBody>
          <a:bodyPr wrap="square" rtlCol="0">
            <a:spAutoFit/>
          </a:bodyPr>
          <a:lstStyle/>
          <a:p>
            <a:pPr algn="ctr"/>
            <a:r>
              <a:rPr lang="es-ES"/>
              <a:t>Partida cliente resumida</a:t>
            </a:r>
          </a:p>
        </p:txBody>
      </p:sp>
      <p:sp>
        <p:nvSpPr>
          <p:cNvPr id="8" name="Título 1">
            <a:extLst>
              <a:ext uri="{FF2B5EF4-FFF2-40B4-BE49-F238E27FC236}">
                <a16:creationId xmlns:a16="http://schemas.microsoft.com/office/drawing/2014/main" id="{9D2FCBED-AC36-4BB4-ABE1-EDE1C7982CCE}"/>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Presupuesto del proyecto</a:t>
            </a:r>
          </a:p>
        </p:txBody>
      </p:sp>
    </p:spTree>
    <p:extLst>
      <p:ext uri="{BB962C8B-B14F-4D97-AF65-F5344CB8AC3E}">
        <p14:creationId xmlns:p14="http://schemas.microsoft.com/office/powerpoint/2010/main" val="1683333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62247F08-97C7-FD44-59C3-3CA7ACFDF33C}"/>
              </a:ext>
            </a:extLst>
          </p:cNvPr>
          <p:cNvGraphicFramePr>
            <a:graphicFrameLocks noGrp="1"/>
          </p:cNvGraphicFramePr>
          <p:nvPr>
            <p:ph idx="1"/>
            <p:extLst>
              <p:ext uri="{D42A27DB-BD31-4B8C-83A1-F6EECF244321}">
                <p14:modId xmlns:p14="http://schemas.microsoft.com/office/powerpoint/2010/main" val="2966372480"/>
              </p:ext>
            </p:extLst>
          </p:nvPr>
        </p:nvGraphicFramePr>
        <p:xfrm>
          <a:off x="609600" y="2419482"/>
          <a:ext cx="10972801" cy="3971718"/>
        </p:xfrm>
        <a:graphic>
          <a:graphicData uri="http://schemas.openxmlformats.org/drawingml/2006/table">
            <a:tbl>
              <a:tblPr firstRow="1" bandRow="1">
                <a:tableStyleId>{72833802-FEF1-4C79-8D5D-14CF1EAF98D9}</a:tableStyleId>
                <a:extLst>
                  <a:ext uri="{22025989-CF43-496F-970E-345718F48C19}">
                    <pj15:dataQuery xmlns:pj15="http://schemas.microsoft.com/projectml/2012/main" type="pjResources" grouping="Sin agrupar" filter="Recursos - Trabajo" outlineLvl="-1" showHierarchy="0" summaryResourceAssignment="1">
                      <pj15:fieldItemLst>
                        <pj15:fieldItem field="205520897" customName=""/>
                        <pj15:fieldItem field="205521161" customName=""/>
                        <pj15:fieldItem field="205521158" customName=""/>
                        <pj15:fieldItem field="205520910" customName=""/>
                      </pj15:fieldItemLst>
                      <pj15:sortItemLst/>
                      <pj15:filterArgumentItemLst/>
                    </pj15:dataQuery>
                  </a:ext>
                </a:extLst>
              </a:tblPr>
              <a:tblGrid>
                <a:gridCol w="3010930">
                  <a:extLst>
                    <a:ext uri="{9D8B030D-6E8A-4147-A177-3AD203B41FA5}">
                      <a16:colId xmlns:a16="http://schemas.microsoft.com/office/drawing/2014/main" val="4066925758"/>
                    </a:ext>
                  </a:extLst>
                </a:gridCol>
                <a:gridCol w="2088292">
                  <a:extLst>
                    <a:ext uri="{9D8B030D-6E8A-4147-A177-3AD203B41FA5}">
                      <a16:colId xmlns:a16="http://schemas.microsoft.com/office/drawing/2014/main" val="3870990670"/>
                    </a:ext>
                  </a:extLst>
                </a:gridCol>
                <a:gridCol w="1939933">
                  <a:extLst>
                    <a:ext uri="{9D8B030D-6E8A-4147-A177-3AD203B41FA5}">
                      <a16:colId xmlns:a16="http://schemas.microsoft.com/office/drawing/2014/main" val="2873816367"/>
                    </a:ext>
                  </a:extLst>
                </a:gridCol>
                <a:gridCol w="2001872">
                  <a:extLst>
                    <a:ext uri="{9D8B030D-6E8A-4147-A177-3AD203B41FA5}">
                      <a16:colId xmlns:a16="http://schemas.microsoft.com/office/drawing/2014/main" val="1928394065"/>
                    </a:ext>
                  </a:extLst>
                </a:gridCol>
                <a:gridCol w="1931774">
                  <a:extLst>
                    <a:ext uri="{9D8B030D-6E8A-4147-A177-3AD203B41FA5}">
                      <a16:colId xmlns:a16="http://schemas.microsoft.com/office/drawing/2014/main" val="1709670817"/>
                    </a:ext>
                  </a:extLst>
                </a:gridCol>
              </a:tblGrid>
              <a:tr h="403378">
                <a:tc>
                  <a:txBody>
                    <a:bodyPr/>
                    <a:lstStyle/>
                    <a:p>
                      <a:pPr algn="ctr"/>
                      <a:r>
                        <a:rPr lang="es-ES" sz="2000" noProof="0"/>
                        <a:t>Nombre</a:t>
                      </a:r>
                    </a:p>
                  </a:txBody>
                  <a:tcPr/>
                </a:tc>
                <a:tc>
                  <a:txBody>
                    <a:bodyPr/>
                    <a:lstStyle/>
                    <a:p>
                      <a:pPr algn="ctr"/>
                      <a:r>
                        <a:rPr lang="en-US" sz="2000"/>
                        <a:t>Comienzo</a:t>
                      </a:r>
                    </a:p>
                  </a:txBody>
                  <a:tcPr/>
                </a:tc>
                <a:tc>
                  <a:txBody>
                    <a:bodyPr/>
                    <a:lstStyle/>
                    <a:p>
                      <a:pPr algn="ctr"/>
                      <a:r>
                        <a:rPr lang="en-US" sz="2000"/>
                        <a:t>Fin</a:t>
                      </a:r>
                    </a:p>
                  </a:txBody>
                  <a:tcPr/>
                </a:tc>
                <a:tc>
                  <a:txBody>
                    <a:bodyPr/>
                    <a:lstStyle/>
                    <a:p>
                      <a:pPr algn="ctr"/>
                      <a:r>
                        <a:rPr lang="en-US" sz="2000"/>
                        <a:t>Trabajo</a:t>
                      </a:r>
                    </a:p>
                  </a:txBody>
                  <a:tcPr/>
                </a:tc>
                <a:tc>
                  <a:txBody>
                    <a:bodyPr/>
                    <a:lstStyle/>
                    <a:p>
                      <a:pPr algn="ctr"/>
                      <a:r>
                        <a:rPr lang="en-US" sz="2000"/>
                        <a:t>Nº Tareas</a:t>
                      </a:r>
                    </a:p>
                  </a:txBody>
                  <a:tcPr/>
                </a:tc>
                <a:extLst>
                  <a:ext uri="{0D108BD9-81ED-4DB2-BD59-A6C34878D82A}">
                    <a16:rowId xmlns:a16="http://schemas.microsoft.com/office/drawing/2014/main" val="3379133200"/>
                  </a:ext>
                </a:extLst>
              </a:tr>
              <a:tr h="713668">
                <a:tc>
                  <a:txBody>
                    <a:bodyPr/>
                    <a:lstStyle/>
                    <a:p>
                      <a:pPr algn="ctr"/>
                      <a:r>
                        <a:rPr lang="en-US" sz="2000"/>
                        <a:t>Omar</a:t>
                      </a:r>
                    </a:p>
                  </a:txBody>
                  <a:tcPr anchor="ctr"/>
                </a:tc>
                <a:tc>
                  <a:txBody>
                    <a:bodyPr/>
                    <a:lstStyle/>
                    <a:p>
                      <a:pPr algn="ctr"/>
                      <a:r>
                        <a:rPr lang="en-US" sz="2000"/>
                        <a:t>lun 26/02/24</a:t>
                      </a:r>
                    </a:p>
                  </a:txBody>
                  <a:tcPr anchor="ctr"/>
                </a:tc>
                <a:tc>
                  <a:txBody>
                    <a:bodyPr/>
                    <a:lstStyle/>
                    <a:p>
                      <a:pPr algn="ctr"/>
                      <a:r>
                        <a:rPr lang="en-US" sz="2000"/>
                        <a:t>mié 17/04/24</a:t>
                      </a:r>
                    </a:p>
                  </a:txBody>
                  <a:tcPr anchor="ctr"/>
                </a:tc>
                <a:tc>
                  <a:txBody>
                    <a:bodyPr/>
                    <a:lstStyle/>
                    <a:p>
                      <a:pPr algn="ctr"/>
                      <a:r>
                        <a:rPr lang="en-US" sz="2000"/>
                        <a:t>36,18 horas</a:t>
                      </a:r>
                    </a:p>
                  </a:txBody>
                  <a:tcPr anchor="ctr"/>
                </a:tc>
                <a:tc>
                  <a:txBody>
                    <a:bodyPr/>
                    <a:lstStyle/>
                    <a:p>
                      <a:pPr algn="ctr"/>
                      <a:r>
                        <a:rPr lang="en-US" sz="2000"/>
                        <a:t>19</a:t>
                      </a:r>
                    </a:p>
                  </a:txBody>
                  <a:tcPr anchor="ctr"/>
                </a:tc>
                <a:extLst>
                  <a:ext uri="{0D108BD9-81ED-4DB2-BD59-A6C34878D82A}">
                    <a16:rowId xmlns:a16="http://schemas.microsoft.com/office/drawing/2014/main" val="4266815826"/>
                  </a:ext>
                </a:extLst>
              </a:tr>
              <a:tr h="713668">
                <a:tc>
                  <a:txBody>
                    <a:bodyPr/>
                    <a:lstStyle/>
                    <a:p>
                      <a:pPr algn="ctr"/>
                      <a:r>
                        <a:rPr lang="en-US" sz="2000"/>
                        <a:t>Pablo</a:t>
                      </a:r>
                    </a:p>
                  </a:txBody>
                  <a:tcPr anchor="ctr"/>
                </a:tc>
                <a:tc>
                  <a:txBody>
                    <a:bodyPr/>
                    <a:lstStyle/>
                    <a:p>
                      <a:pPr algn="ctr"/>
                      <a:r>
                        <a:rPr lang="en-US" sz="2000"/>
                        <a:t>lun 26/02/24</a:t>
                      </a:r>
                    </a:p>
                  </a:txBody>
                  <a:tcPr anchor="ctr"/>
                </a:tc>
                <a:tc>
                  <a:txBody>
                    <a:bodyPr/>
                    <a:lstStyle/>
                    <a:p>
                      <a:pPr algn="ctr"/>
                      <a:r>
                        <a:rPr lang="en-US" sz="2000"/>
                        <a:t>mié 24/04/24</a:t>
                      </a:r>
                    </a:p>
                  </a:txBody>
                  <a:tcPr anchor="ctr"/>
                </a:tc>
                <a:tc>
                  <a:txBody>
                    <a:bodyPr/>
                    <a:lstStyle/>
                    <a:p>
                      <a:pPr algn="ctr"/>
                      <a:r>
                        <a:rPr lang="en-US" sz="2000"/>
                        <a:t>38,75 horas</a:t>
                      </a:r>
                    </a:p>
                  </a:txBody>
                  <a:tcPr anchor="ctr"/>
                </a:tc>
                <a:tc>
                  <a:txBody>
                    <a:bodyPr/>
                    <a:lstStyle/>
                    <a:p>
                      <a:pPr algn="ctr"/>
                      <a:r>
                        <a:rPr lang="en-US" sz="2000"/>
                        <a:t>16</a:t>
                      </a:r>
                    </a:p>
                  </a:txBody>
                  <a:tcPr anchor="ctr"/>
                </a:tc>
                <a:extLst>
                  <a:ext uri="{0D108BD9-81ED-4DB2-BD59-A6C34878D82A}">
                    <a16:rowId xmlns:a16="http://schemas.microsoft.com/office/drawing/2014/main" val="3033158617"/>
                  </a:ext>
                </a:extLst>
              </a:tr>
              <a:tr h="713668">
                <a:tc>
                  <a:txBody>
                    <a:bodyPr/>
                    <a:lstStyle/>
                    <a:p>
                      <a:pPr algn="ctr"/>
                      <a:r>
                        <a:rPr lang="en-US" sz="2000"/>
                        <a:t>David</a:t>
                      </a:r>
                    </a:p>
                  </a:txBody>
                  <a:tcPr anchor="ctr"/>
                </a:tc>
                <a:tc>
                  <a:txBody>
                    <a:bodyPr/>
                    <a:lstStyle/>
                    <a:p>
                      <a:pPr algn="ctr"/>
                      <a:r>
                        <a:rPr lang="en-US" sz="2000"/>
                        <a:t>lun 26/02/24</a:t>
                      </a:r>
                    </a:p>
                  </a:txBody>
                  <a:tcPr anchor="ctr"/>
                </a:tc>
                <a:tc>
                  <a:txBody>
                    <a:bodyPr/>
                    <a:lstStyle/>
                    <a:p>
                      <a:pPr algn="ctr"/>
                      <a:r>
                        <a:rPr lang="en-US" sz="2000"/>
                        <a:t>jue 25/04/24</a:t>
                      </a:r>
                    </a:p>
                  </a:txBody>
                  <a:tcPr anchor="ctr"/>
                </a:tc>
                <a:tc>
                  <a:txBody>
                    <a:bodyPr/>
                    <a:lstStyle/>
                    <a:p>
                      <a:pPr algn="ctr"/>
                      <a:r>
                        <a:rPr lang="en-US" sz="2000"/>
                        <a:t>31,3 horas</a:t>
                      </a:r>
                    </a:p>
                  </a:txBody>
                  <a:tcPr anchor="ctr"/>
                </a:tc>
                <a:tc>
                  <a:txBody>
                    <a:bodyPr/>
                    <a:lstStyle/>
                    <a:p>
                      <a:pPr algn="ctr"/>
                      <a:r>
                        <a:rPr lang="en-US" sz="2000"/>
                        <a:t>14</a:t>
                      </a:r>
                    </a:p>
                  </a:txBody>
                  <a:tcPr anchor="ctr"/>
                </a:tc>
                <a:extLst>
                  <a:ext uri="{0D108BD9-81ED-4DB2-BD59-A6C34878D82A}">
                    <a16:rowId xmlns:a16="http://schemas.microsoft.com/office/drawing/2014/main" val="2343286473"/>
                  </a:ext>
                </a:extLst>
              </a:tr>
              <a:tr h="713668">
                <a:tc>
                  <a:txBody>
                    <a:bodyPr/>
                    <a:lstStyle/>
                    <a:p>
                      <a:pPr algn="ctr"/>
                      <a:r>
                        <a:rPr lang="en-US" sz="2000"/>
                        <a:t>Mercurio</a:t>
                      </a:r>
                    </a:p>
                  </a:txBody>
                  <a:tcPr anchor="ctr"/>
                </a:tc>
                <a:tc>
                  <a:txBody>
                    <a:bodyPr/>
                    <a:lstStyle/>
                    <a:p>
                      <a:pPr algn="ctr"/>
                      <a:r>
                        <a:rPr lang="en-US" sz="2000"/>
                        <a:t>lun 26/02/24</a:t>
                      </a:r>
                    </a:p>
                  </a:txBody>
                  <a:tcPr anchor="ctr"/>
                </a:tc>
                <a:tc>
                  <a:txBody>
                    <a:bodyPr/>
                    <a:lstStyle/>
                    <a:p>
                      <a:pPr algn="ctr"/>
                      <a:r>
                        <a:rPr lang="en-US" sz="2000"/>
                        <a:t>jue 25/04/24</a:t>
                      </a:r>
                    </a:p>
                  </a:txBody>
                  <a:tcPr anchor="ctr"/>
                </a:tc>
                <a:tc>
                  <a:txBody>
                    <a:bodyPr/>
                    <a:lstStyle/>
                    <a:p>
                      <a:pPr algn="ctr"/>
                      <a:r>
                        <a:rPr lang="en-US" sz="2000"/>
                        <a:t>26,3 horas</a:t>
                      </a:r>
                    </a:p>
                  </a:txBody>
                  <a:tcPr anchor="ctr"/>
                </a:tc>
                <a:tc>
                  <a:txBody>
                    <a:bodyPr/>
                    <a:lstStyle/>
                    <a:p>
                      <a:pPr algn="ctr"/>
                      <a:r>
                        <a:rPr lang="en-US" sz="2000"/>
                        <a:t>18</a:t>
                      </a:r>
                    </a:p>
                  </a:txBody>
                  <a:tcPr anchor="ctr"/>
                </a:tc>
                <a:extLst>
                  <a:ext uri="{0D108BD9-81ED-4DB2-BD59-A6C34878D82A}">
                    <a16:rowId xmlns:a16="http://schemas.microsoft.com/office/drawing/2014/main" val="42719739"/>
                  </a:ext>
                </a:extLst>
              </a:tr>
              <a:tr h="713668">
                <a:tc>
                  <a:txBody>
                    <a:bodyPr/>
                    <a:lstStyle/>
                    <a:p>
                      <a:pPr algn="ctr"/>
                      <a:r>
                        <a:rPr lang="en-US" sz="2000" b="1"/>
                        <a:t>Total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t>lun 26/02/24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t>jue 25/04/24</a:t>
                      </a:r>
                    </a:p>
                  </a:txBody>
                  <a:tcPr anchor="ctr"/>
                </a:tc>
                <a:tc>
                  <a:txBody>
                    <a:bodyPr/>
                    <a:lstStyle/>
                    <a:p>
                      <a:pPr algn="ctr"/>
                      <a:r>
                        <a:rPr lang="es-ES" sz="2000" b="1"/>
                        <a:t>132,53 horas</a:t>
                      </a:r>
                      <a:endParaRPr lang="en-US" sz="2000" b="1"/>
                    </a:p>
                  </a:txBody>
                  <a:tcPr anchor="ctr"/>
                </a:tc>
                <a:tc>
                  <a:txBody>
                    <a:bodyPr/>
                    <a:lstStyle/>
                    <a:p>
                      <a:pPr algn="ctr"/>
                      <a:r>
                        <a:rPr lang="es-ES" sz="2000" b="1"/>
                        <a:t>67</a:t>
                      </a:r>
                      <a:endParaRPr lang="en-US" sz="2000" b="1"/>
                    </a:p>
                  </a:txBody>
                  <a:tcPr anchor="ctr"/>
                </a:tc>
                <a:extLst>
                  <a:ext uri="{0D108BD9-81ED-4DB2-BD59-A6C34878D82A}">
                    <a16:rowId xmlns:a16="http://schemas.microsoft.com/office/drawing/2014/main" val="4241620222"/>
                  </a:ext>
                </a:extLst>
              </a:tr>
            </a:tbl>
          </a:graphicData>
        </a:graphic>
      </p:graphicFrame>
      <p:sp>
        <p:nvSpPr>
          <p:cNvPr id="5" name="CuadroTexto 4">
            <a:extLst>
              <a:ext uri="{FF2B5EF4-FFF2-40B4-BE49-F238E27FC236}">
                <a16:creationId xmlns:a16="http://schemas.microsoft.com/office/drawing/2014/main" id="{0AB59477-5E9D-9C85-7550-4A1773369671}"/>
              </a:ext>
            </a:extLst>
          </p:cNvPr>
          <p:cNvSpPr txBox="1"/>
          <p:nvPr/>
        </p:nvSpPr>
        <p:spPr>
          <a:xfrm>
            <a:off x="609600" y="1631676"/>
            <a:ext cx="8654752" cy="584775"/>
          </a:xfrm>
          <a:prstGeom prst="rect">
            <a:avLst/>
          </a:prstGeom>
          <a:noFill/>
        </p:spPr>
        <p:txBody>
          <a:bodyPr wrap="square" rtlCol="0">
            <a:spAutoFit/>
          </a:bodyPr>
          <a:lstStyle/>
          <a:p>
            <a:r>
              <a:rPr lang="es-ES" sz="3200"/>
              <a:t>Número de tareas y horas trabajadas</a:t>
            </a:r>
          </a:p>
        </p:txBody>
      </p:sp>
      <p:sp>
        <p:nvSpPr>
          <p:cNvPr id="3" name="Marcador de pie de página 2">
            <a:extLst>
              <a:ext uri="{FF2B5EF4-FFF2-40B4-BE49-F238E27FC236}">
                <a16:creationId xmlns:a16="http://schemas.microsoft.com/office/drawing/2014/main" id="{A2B8A25A-B834-BACF-8CF4-01B04FA3A1AC}"/>
              </a:ext>
            </a:extLst>
          </p:cNvPr>
          <p:cNvSpPr>
            <a:spLocks noGrp="1"/>
          </p:cNvSpPr>
          <p:nvPr>
            <p:ph type="ftr" sz="quarter" idx="11"/>
          </p:nvPr>
        </p:nvSpPr>
        <p:spPr/>
        <p:txBody>
          <a:bodyPr/>
          <a:lstStyle/>
          <a:p>
            <a:r>
              <a:rPr lang="es-ES"/>
              <a:t>DPPI24-E11</a:t>
            </a:r>
          </a:p>
        </p:txBody>
      </p:sp>
      <p:sp>
        <p:nvSpPr>
          <p:cNvPr id="6" name="Marcador de número de diapositiva 5">
            <a:extLst>
              <a:ext uri="{FF2B5EF4-FFF2-40B4-BE49-F238E27FC236}">
                <a16:creationId xmlns:a16="http://schemas.microsoft.com/office/drawing/2014/main" id="{5D7D2424-1F01-BF95-A32A-41BE4C0EABB6}"/>
              </a:ext>
            </a:extLst>
          </p:cNvPr>
          <p:cNvSpPr>
            <a:spLocks noGrp="1"/>
          </p:cNvSpPr>
          <p:nvPr>
            <p:ph type="sldNum" sz="quarter" idx="12"/>
          </p:nvPr>
        </p:nvSpPr>
        <p:spPr/>
        <p:txBody>
          <a:bodyPr/>
          <a:lstStyle/>
          <a:p>
            <a:fld id="{132FADFE-3B8F-471C-ABF0-DBC7717ECBBC}" type="slidenum">
              <a:rPr lang="es-ES" smtClean="0"/>
              <a:t>3</a:t>
            </a:fld>
            <a:endParaRPr lang="es-ES"/>
          </a:p>
        </p:txBody>
      </p:sp>
      <p:sp>
        <p:nvSpPr>
          <p:cNvPr id="7" name="Título 1">
            <a:extLst>
              <a:ext uri="{FF2B5EF4-FFF2-40B4-BE49-F238E27FC236}">
                <a16:creationId xmlns:a16="http://schemas.microsoft.com/office/drawing/2014/main" id="{E1BB639B-55D8-0BF6-7A84-F037543CF6AA}"/>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Resumen del trabajo</a:t>
            </a:r>
          </a:p>
        </p:txBody>
      </p:sp>
    </p:spTree>
    <p:extLst>
      <p:ext uri="{BB962C8B-B14F-4D97-AF65-F5344CB8AC3E}">
        <p14:creationId xmlns:p14="http://schemas.microsoft.com/office/powerpoint/2010/main" val="828426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a:extLst>
              <a:ext uri="{FF2B5EF4-FFF2-40B4-BE49-F238E27FC236}">
                <a16:creationId xmlns:a16="http://schemas.microsoft.com/office/drawing/2014/main" id="{3DB62B04-077B-DDEE-ACDD-666DC6260C5E}"/>
              </a:ext>
            </a:extLst>
          </p:cNvPr>
          <p:cNvGraphicFramePr>
            <a:graphicFrameLocks noGrp="1"/>
          </p:cNvGraphicFramePr>
          <p:nvPr>
            <p:ph idx="1"/>
            <p:extLst>
              <p:ext uri="{D42A27DB-BD31-4B8C-83A1-F6EECF244321}">
                <p14:modId xmlns:p14="http://schemas.microsoft.com/office/powerpoint/2010/main" val="136645149"/>
              </p:ext>
            </p:extLst>
          </p:nvPr>
        </p:nvGraphicFramePr>
        <p:xfrm>
          <a:off x="609600" y="1679448"/>
          <a:ext cx="10972800" cy="4325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pie de página 3">
            <a:extLst>
              <a:ext uri="{FF2B5EF4-FFF2-40B4-BE49-F238E27FC236}">
                <a16:creationId xmlns:a16="http://schemas.microsoft.com/office/drawing/2014/main" id="{A55C34CB-6FFE-B138-B2D3-62B3FF645F9B}"/>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9ADFCBCB-D851-53EF-238A-7FE91219337B}"/>
              </a:ext>
            </a:extLst>
          </p:cNvPr>
          <p:cNvSpPr>
            <a:spLocks noGrp="1"/>
          </p:cNvSpPr>
          <p:nvPr>
            <p:ph type="sldNum" sz="quarter" idx="12"/>
          </p:nvPr>
        </p:nvSpPr>
        <p:spPr/>
        <p:txBody>
          <a:bodyPr/>
          <a:lstStyle/>
          <a:p>
            <a:fld id="{132FADFE-3B8F-471C-ABF0-DBC7717ECBBC}" type="slidenum">
              <a:rPr lang="es-ES" smtClean="0"/>
              <a:t>30</a:t>
            </a:fld>
            <a:endParaRPr lang="es-ES"/>
          </a:p>
        </p:txBody>
      </p:sp>
      <p:sp>
        <p:nvSpPr>
          <p:cNvPr id="8" name="Rectángulo 7">
            <a:extLst>
              <a:ext uri="{FF2B5EF4-FFF2-40B4-BE49-F238E27FC236}">
                <a16:creationId xmlns:a16="http://schemas.microsoft.com/office/drawing/2014/main" id="{7AEF3BEB-D293-C4DD-203C-C41EF8F288D5}"/>
              </a:ext>
            </a:extLst>
          </p:cNvPr>
          <p:cNvSpPr/>
          <p:nvPr/>
        </p:nvSpPr>
        <p:spPr>
          <a:xfrm>
            <a:off x="1575229" y="3612068"/>
            <a:ext cx="409364" cy="461665"/>
          </a:xfrm>
          <a:prstGeom prst="rect">
            <a:avLst/>
          </a:prstGeom>
          <a:noFill/>
        </p:spPr>
        <p:txBody>
          <a:bodyPr wrap="square" lIns="91440" tIns="45720" rIns="91440" bIns="45720" anchor="ctr">
            <a:spAutoFit/>
          </a:bodyPr>
          <a:lstStyle/>
          <a:p>
            <a:pPr algn="ctr"/>
            <a:r>
              <a:rPr lang="es-ES" sz="2400" b="0" cap="none" spc="0">
                <a:ln w="0"/>
                <a:solidFill>
                  <a:schemeClr val="bg1"/>
                </a:solidFill>
                <a:effectLst>
                  <a:outerShdw blurRad="38100" dist="19050" dir="2700000" algn="tl" rotWithShape="0">
                    <a:schemeClr val="dk1">
                      <a:alpha val="40000"/>
                    </a:schemeClr>
                  </a:outerShdw>
                </a:effectLst>
              </a:rPr>
              <a:t>1</a:t>
            </a:r>
          </a:p>
        </p:txBody>
      </p:sp>
      <p:sp>
        <p:nvSpPr>
          <p:cNvPr id="9" name="Rectángulo 8">
            <a:extLst>
              <a:ext uri="{FF2B5EF4-FFF2-40B4-BE49-F238E27FC236}">
                <a16:creationId xmlns:a16="http://schemas.microsoft.com/office/drawing/2014/main" id="{95A212C4-7B77-71B4-24ED-B63EAAEA5A2D}"/>
              </a:ext>
            </a:extLst>
          </p:cNvPr>
          <p:cNvSpPr/>
          <p:nvPr/>
        </p:nvSpPr>
        <p:spPr>
          <a:xfrm>
            <a:off x="4097040" y="3590348"/>
            <a:ext cx="409364" cy="461665"/>
          </a:xfrm>
          <a:prstGeom prst="rect">
            <a:avLst/>
          </a:prstGeom>
          <a:noFill/>
        </p:spPr>
        <p:txBody>
          <a:bodyPr wrap="square" lIns="91440" tIns="45720" rIns="91440" bIns="45720" anchor="ctr">
            <a:spAutoFit/>
          </a:bodyPr>
          <a:lstStyle/>
          <a:p>
            <a:pPr algn="ctr"/>
            <a:r>
              <a:rPr lang="es-ES" sz="2400" b="0" cap="none" spc="0">
                <a:ln w="0"/>
                <a:solidFill>
                  <a:schemeClr val="bg1"/>
                </a:solidFill>
                <a:effectLst>
                  <a:outerShdw blurRad="38100" dist="19050" dir="2700000" algn="tl" rotWithShape="0">
                    <a:schemeClr val="dk1">
                      <a:alpha val="40000"/>
                    </a:schemeClr>
                  </a:outerShdw>
                </a:effectLst>
              </a:rPr>
              <a:t>2</a:t>
            </a:r>
          </a:p>
        </p:txBody>
      </p:sp>
      <p:sp>
        <p:nvSpPr>
          <p:cNvPr id="10" name="Rectángulo 9">
            <a:extLst>
              <a:ext uri="{FF2B5EF4-FFF2-40B4-BE49-F238E27FC236}">
                <a16:creationId xmlns:a16="http://schemas.microsoft.com/office/drawing/2014/main" id="{F5ADC3B6-53D9-457F-F274-FCED0570E545}"/>
              </a:ext>
            </a:extLst>
          </p:cNvPr>
          <p:cNvSpPr/>
          <p:nvPr/>
        </p:nvSpPr>
        <p:spPr>
          <a:xfrm>
            <a:off x="6608955" y="3584068"/>
            <a:ext cx="409364" cy="461665"/>
          </a:xfrm>
          <a:prstGeom prst="rect">
            <a:avLst/>
          </a:prstGeom>
          <a:noFill/>
        </p:spPr>
        <p:txBody>
          <a:bodyPr wrap="square" lIns="91440" tIns="45720" rIns="91440" bIns="45720" anchor="ctr">
            <a:spAutoFit/>
          </a:bodyPr>
          <a:lstStyle/>
          <a:p>
            <a:pPr algn="ctr"/>
            <a:r>
              <a:rPr lang="es-ES" sz="2400">
                <a:ln w="0"/>
                <a:solidFill>
                  <a:schemeClr val="bg1"/>
                </a:solidFill>
                <a:effectLst>
                  <a:outerShdw blurRad="38100" dist="19050" dir="2700000" algn="tl" rotWithShape="0">
                    <a:schemeClr val="dk1">
                      <a:alpha val="40000"/>
                    </a:schemeClr>
                  </a:outerShdw>
                </a:effectLst>
              </a:rPr>
              <a:t>3</a:t>
            </a:r>
            <a:endParaRPr lang="es-ES" sz="2400" b="0" cap="none" spc="0">
              <a:ln w="0"/>
              <a:solidFill>
                <a:schemeClr val="bg1"/>
              </a:solidFill>
              <a:effectLst>
                <a:outerShdw blurRad="38100" dist="19050" dir="2700000" algn="tl" rotWithShape="0">
                  <a:schemeClr val="dk1">
                    <a:alpha val="40000"/>
                  </a:schemeClr>
                </a:outerShdw>
              </a:effectLst>
            </a:endParaRPr>
          </a:p>
        </p:txBody>
      </p:sp>
      <p:sp>
        <p:nvSpPr>
          <p:cNvPr id="11" name="Rectángulo 10">
            <a:extLst>
              <a:ext uri="{FF2B5EF4-FFF2-40B4-BE49-F238E27FC236}">
                <a16:creationId xmlns:a16="http://schemas.microsoft.com/office/drawing/2014/main" id="{8C73688B-7DF7-3877-D4C6-1F2393FA677E}"/>
              </a:ext>
            </a:extLst>
          </p:cNvPr>
          <p:cNvSpPr/>
          <p:nvPr/>
        </p:nvSpPr>
        <p:spPr>
          <a:xfrm>
            <a:off x="9056400" y="3590328"/>
            <a:ext cx="471569" cy="461665"/>
          </a:xfrm>
          <a:prstGeom prst="rect">
            <a:avLst/>
          </a:prstGeom>
          <a:noFill/>
        </p:spPr>
        <p:txBody>
          <a:bodyPr wrap="square" lIns="91440" tIns="45720" rIns="91440" bIns="45720" anchor="ctr">
            <a:spAutoFit/>
          </a:bodyPr>
          <a:lstStyle/>
          <a:p>
            <a:pPr algn="ctr"/>
            <a:r>
              <a:rPr lang="es-ES" sz="2400" b="0" cap="none" spc="0">
                <a:ln w="0"/>
                <a:solidFill>
                  <a:schemeClr val="bg1"/>
                </a:solidFill>
                <a:effectLst>
                  <a:outerShdw blurRad="38100" dist="19050" dir="2700000" algn="tl" rotWithShape="0">
                    <a:schemeClr val="dk1">
                      <a:alpha val="40000"/>
                    </a:schemeClr>
                  </a:outerShdw>
                </a:effectLst>
              </a:rPr>
              <a:t>4</a:t>
            </a:r>
          </a:p>
        </p:txBody>
      </p:sp>
      <p:sp>
        <p:nvSpPr>
          <p:cNvPr id="14" name="Rectángulo 13">
            <a:extLst>
              <a:ext uri="{FF2B5EF4-FFF2-40B4-BE49-F238E27FC236}">
                <a16:creationId xmlns:a16="http://schemas.microsoft.com/office/drawing/2014/main" id="{4904115E-396A-47D9-1821-7F315FDEF9CA}"/>
              </a:ext>
            </a:extLst>
          </p:cNvPr>
          <p:cNvSpPr/>
          <p:nvPr/>
        </p:nvSpPr>
        <p:spPr>
          <a:xfrm>
            <a:off x="9443759" y="3623217"/>
            <a:ext cx="471569" cy="461665"/>
          </a:xfrm>
          <a:prstGeom prst="rect">
            <a:avLst/>
          </a:prstGeom>
          <a:noFill/>
        </p:spPr>
        <p:txBody>
          <a:bodyPr wrap="square" lIns="91440" tIns="45720" rIns="91440" bIns="45720" anchor="ctr">
            <a:spAutoFit/>
          </a:bodyPr>
          <a:lstStyle/>
          <a:p>
            <a:pPr algn="ctr"/>
            <a:endParaRPr lang="es-ES" sz="2400" b="0" cap="none" spc="0">
              <a:ln w="0"/>
              <a:solidFill>
                <a:schemeClr val="bg1"/>
              </a:solidFill>
              <a:effectLst>
                <a:outerShdw blurRad="38100" dist="19050" dir="2700000" algn="tl" rotWithShape="0">
                  <a:prstClr val="black">
                    <a:alpha val="40000"/>
                  </a:prstClr>
                </a:outerShdw>
              </a:effectLst>
            </a:endParaRPr>
          </a:p>
        </p:txBody>
      </p:sp>
      <p:sp>
        <p:nvSpPr>
          <p:cNvPr id="15" name="Título 1">
            <a:extLst>
              <a:ext uri="{FF2B5EF4-FFF2-40B4-BE49-F238E27FC236}">
                <a16:creationId xmlns:a16="http://schemas.microsoft.com/office/drawing/2014/main" id="{D38F5CAE-78E0-B4B1-08A4-6C8DDA9ABA67}"/>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Plan de gestión de las comunicaciones</a:t>
            </a:r>
          </a:p>
        </p:txBody>
      </p:sp>
    </p:spTree>
    <p:extLst>
      <p:ext uri="{BB962C8B-B14F-4D97-AF65-F5344CB8AC3E}">
        <p14:creationId xmlns:p14="http://schemas.microsoft.com/office/powerpoint/2010/main" val="3994262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55C34CB-6FFE-B138-B2D3-62B3FF645F9B}"/>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9ADFCBCB-D851-53EF-238A-7FE91219337B}"/>
              </a:ext>
            </a:extLst>
          </p:cNvPr>
          <p:cNvSpPr>
            <a:spLocks noGrp="1"/>
          </p:cNvSpPr>
          <p:nvPr>
            <p:ph type="sldNum" sz="quarter" idx="12"/>
          </p:nvPr>
        </p:nvSpPr>
        <p:spPr/>
        <p:txBody>
          <a:bodyPr/>
          <a:lstStyle/>
          <a:p>
            <a:fld id="{132FADFE-3B8F-471C-ABF0-DBC7717ECBBC}" type="slidenum">
              <a:rPr lang="es-ES" smtClean="0"/>
              <a:t>31</a:t>
            </a:fld>
            <a:endParaRPr lang="es-ES"/>
          </a:p>
        </p:txBody>
      </p:sp>
      <p:graphicFrame>
        <p:nvGraphicFramePr>
          <p:cNvPr id="7" name="Tabla 6">
            <a:extLst>
              <a:ext uri="{FF2B5EF4-FFF2-40B4-BE49-F238E27FC236}">
                <a16:creationId xmlns:a16="http://schemas.microsoft.com/office/drawing/2014/main" id="{FBBBF696-6D08-935C-5C2C-CBFA3707E6C8}"/>
              </a:ext>
            </a:extLst>
          </p:cNvPr>
          <p:cNvGraphicFramePr>
            <a:graphicFrameLocks noGrp="1"/>
          </p:cNvGraphicFramePr>
          <p:nvPr>
            <p:extLst>
              <p:ext uri="{D42A27DB-BD31-4B8C-83A1-F6EECF244321}">
                <p14:modId xmlns:p14="http://schemas.microsoft.com/office/powerpoint/2010/main" val="21180445"/>
              </p:ext>
            </p:extLst>
          </p:nvPr>
        </p:nvGraphicFramePr>
        <p:xfrm>
          <a:off x="1628191" y="1679448"/>
          <a:ext cx="8935617" cy="4734313"/>
        </p:xfrm>
        <a:graphic>
          <a:graphicData uri="http://schemas.openxmlformats.org/drawingml/2006/table">
            <a:tbl>
              <a:tblPr firstRow="1">
                <a:tableStyleId>{72833802-FEF1-4C79-8D5D-14CF1EAF98D9}</a:tableStyleId>
              </a:tblPr>
              <a:tblGrid>
                <a:gridCol w="1575319">
                  <a:extLst>
                    <a:ext uri="{9D8B030D-6E8A-4147-A177-3AD203B41FA5}">
                      <a16:colId xmlns:a16="http://schemas.microsoft.com/office/drawing/2014/main" val="3576287993"/>
                    </a:ext>
                  </a:extLst>
                </a:gridCol>
                <a:gridCol w="3439886">
                  <a:extLst>
                    <a:ext uri="{9D8B030D-6E8A-4147-A177-3AD203B41FA5}">
                      <a16:colId xmlns:a16="http://schemas.microsoft.com/office/drawing/2014/main" val="3957673440"/>
                    </a:ext>
                  </a:extLst>
                </a:gridCol>
                <a:gridCol w="3920412">
                  <a:extLst>
                    <a:ext uri="{9D8B030D-6E8A-4147-A177-3AD203B41FA5}">
                      <a16:colId xmlns:a16="http://schemas.microsoft.com/office/drawing/2014/main" val="2881540402"/>
                    </a:ext>
                  </a:extLst>
                </a:gridCol>
              </a:tblGrid>
              <a:tr h="480560">
                <a:tc>
                  <a:txBody>
                    <a:bodyPr/>
                    <a:lstStyle/>
                    <a:p>
                      <a:pPr algn="ctr" fontAlgn="b"/>
                      <a:r>
                        <a:rPr lang="es-ES" sz="1600" b="1" i="0" u="none" strike="noStrike">
                          <a:solidFill>
                            <a:schemeClr val="bg1"/>
                          </a:solidFill>
                          <a:effectLst/>
                          <a:latin typeface="+mn-lt"/>
                        </a:rPr>
                        <a:t>Tipo</a:t>
                      </a:r>
                    </a:p>
                  </a:txBody>
                  <a:tcPr marL="0" marR="0" marT="0" marB="0" anchor="ctr">
                    <a:solidFill>
                      <a:schemeClr val="accent2"/>
                    </a:solidFill>
                  </a:tcPr>
                </a:tc>
                <a:tc>
                  <a:txBody>
                    <a:bodyPr/>
                    <a:lstStyle/>
                    <a:p>
                      <a:pPr algn="ctr" fontAlgn="b"/>
                      <a:r>
                        <a:rPr lang="es-ES" sz="1600" b="1" u="none" strike="noStrike">
                          <a:solidFill>
                            <a:schemeClr val="bg1"/>
                          </a:solidFill>
                          <a:effectLst/>
                          <a:latin typeface="+mn-lt"/>
                        </a:rPr>
                        <a:t>Componentes</a:t>
                      </a:r>
                      <a:endParaRPr lang="es-ES" sz="1600" b="1" i="0" u="none" strike="noStrike">
                        <a:solidFill>
                          <a:schemeClr val="bg1"/>
                        </a:solidFill>
                        <a:effectLst/>
                        <a:latin typeface="+mn-lt"/>
                      </a:endParaRPr>
                    </a:p>
                  </a:txBody>
                  <a:tcPr marL="0" marR="0" marT="0" marB="0" anchor="ctr">
                    <a:solidFill>
                      <a:schemeClr val="accent2"/>
                    </a:solidFill>
                  </a:tcPr>
                </a:tc>
                <a:tc>
                  <a:txBody>
                    <a:bodyPr/>
                    <a:lstStyle/>
                    <a:p>
                      <a:pPr algn="ctr" fontAlgn="b"/>
                      <a:r>
                        <a:rPr lang="es-ES" sz="1600" b="1" u="none" strike="noStrike">
                          <a:solidFill>
                            <a:schemeClr val="bg1"/>
                          </a:solidFill>
                          <a:effectLst/>
                          <a:latin typeface="+mn-lt"/>
                        </a:rPr>
                        <a:t>Descripción</a:t>
                      </a:r>
                      <a:endParaRPr lang="es-ES" sz="1600" b="1" i="0" u="none" strike="noStrike">
                        <a:solidFill>
                          <a:schemeClr val="bg1"/>
                        </a:solidFill>
                        <a:effectLst/>
                        <a:latin typeface="+mn-lt"/>
                      </a:endParaRPr>
                    </a:p>
                  </a:txBody>
                  <a:tcPr marL="0" marR="0" marT="0" marB="0" anchor="ctr">
                    <a:solidFill>
                      <a:schemeClr val="accent2"/>
                    </a:solidFill>
                  </a:tcPr>
                </a:tc>
                <a:extLst>
                  <a:ext uri="{0D108BD9-81ED-4DB2-BD59-A6C34878D82A}">
                    <a16:rowId xmlns:a16="http://schemas.microsoft.com/office/drawing/2014/main" val="2908250193"/>
                  </a:ext>
                </a:extLst>
              </a:tr>
              <a:tr h="1631837">
                <a:tc>
                  <a:txBody>
                    <a:bodyPr/>
                    <a:lstStyle/>
                    <a:p>
                      <a:pPr algn="ctr" fontAlgn="b"/>
                      <a:r>
                        <a:rPr lang="es-ES" sz="1400" kern="100">
                          <a:effectLst/>
                          <a:latin typeface="+mn-lt"/>
                        </a:rPr>
                        <a:t>Cliente</a:t>
                      </a:r>
                      <a:endParaRPr lang="es-ES" sz="1400" b="0" i="0" u="none" strike="noStrike">
                        <a:solidFill>
                          <a:srgbClr val="000000"/>
                        </a:solidFill>
                        <a:effectLst/>
                        <a:latin typeface="+mn-lt"/>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400" kern="100">
                          <a:effectLst/>
                          <a:latin typeface="+mn-lt"/>
                        </a:rPr>
                        <a:t>En este tipo de stakeholder se incorporan todos aquellos que lleguen a utilizar el producto final a desarrollar</a:t>
                      </a:r>
                      <a:endParaRPr lang="es-ES" sz="1400" kern="100">
                        <a:effectLst/>
                        <a:latin typeface="+mn-lt"/>
                        <a:ea typeface="Calibri" panose="020F0502020204030204" pitchFamily="34" charset="0"/>
                        <a:cs typeface="Arial" panose="020B0604020202020204" pitchFamily="34" charset="0"/>
                      </a:endParaRPr>
                    </a:p>
                    <a:p>
                      <a:pPr algn="ctr" fontAlgn="b"/>
                      <a:endParaRPr lang="es-ES" sz="1400" b="0" i="0" u="none" strike="noStrike">
                        <a:solidFill>
                          <a:srgbClr val="000000"/>
                        </a:solidFill>
                        <a:effectLst/>
                        <a:latin typeface="+mn-lt"/>
                      </a:endParaRPr>
                    </a:p>
                  </a:txBody>
                  <a:tcPr marL="9525" marR="9525" marT="9525" marB="0" anchor="ct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s-ES" sz="1400" kern="100">
                          <a:effectLst/>
                          <a:latin typeface="+mn-lt"/>
                        </a:rPr>
                        <a:t>Se debe de tener una alta comunicación con el cliente para mantenerle informado de cualquier avance, así como de problemas que puedan llegar a ocurrir, el cliente también se puede poner en contacto para llevar un registro de la calidad del producto</a:t>
                      </a:r>
                    </a:p>
                  </a:txBody>
                  <a:tcPr marL="9525" marR="9525" marT="9525" marB="0" anchor="ctr"/>
                </a:tc>
                <a:extLst>
                  <a:ext uri="{0D108BD9-81ED-4DB2-BD59-A6C34878D82A}">
                    <a16:rowId xmlns:a16="http://schemas.microsoft.com/office/drawing/2014/main" val="3675697625"/>
                  </a:ext>
                </a:extLst>
              </a:tr>
              <a:tr h="1310958">
                <a:tc>
                  <a:txBody>
                    <a:bodyPr/>
                    <a:lstStyle/>
                    <a:p>
                      <a:pPr algn="ctr">
                        <a:lnSpc>
                          <a:spcPct val="107000"/>
                        </a:lnSpc>
                        <a:spcAft>
                          <a:spcPts val="800"/>
                        </a:spcAft>
                      </a:pPr>
                      <a:r>
                        <a:rPr lang="es-ES" sz="1400" kern="100">
                          <a:effectLst/>
                          <a:latin typeface="+mn-lt"/>
                        </a:rPr>
                        <a:t>Equipo de trabajo</a:t>
                      </a:r>
                      <a:endParaRPr lang="es-ES" sz="1400" kern="100">
                        <a:effectLst/>
                        <a:latin typeface="+mn-lt"/>
                        <a:ea typeface="Calibri" panose="020F0502020204030204" pitchFamily="34" charset="0"/>
                        <a:cs typeface="Arial" panose="020B0604020202020204" pitchFamily="34" charset="0"/>
                      </a:endParaRPr>
                    </a:p>
                  </a:txBody>
                  <a:tcPr marL="0" marR="0" marT="0" marB="0" anchor="ctr"/>
                </a:tc>
                <a:tc>
                  <a:txBody>
                    <a:bodyPr/>
                    <a:lstStyle/>
                    <a:p>
                      <a:pPr algn="ctr">
                        <a:lnSpc>
                          <a:spcPct val="107000"/>
                        </a:lnSpc>
                        <a:spcAft>
                          <a:spcPts val="800"/>
                        </a:spcAft>
                      </a:pPr>
                      <a:r>
                        <a:rPr lang="es-ES" sz="1400" kern="100">
                          <a:effectLst/>
                          <a:latin typeface="+mn-lt"/>
                        </a:rPr>
                        <a:t>Empleados que se ven directamente involucrados en el desarrollo del producto</a:t>
                      </a:r>
                      <a:endParaRPr lang="es-ES" sz="1400" kern="100">
                        <a:effectLst/>
                        <a:latin typeface="+mn-lt"/>
                        <a:ea typeface="Calibri" panose="020F0502020204030204" pitchFamily="34" charset="0"/>
                        <a:cs typeface="Arial" panose="020B0604020202020204" pitchFamily="34" charset="0"/>
                      </a:endParaRPr>
                    </a:p>
                  </a:txBody>
                  <a:tcPr marL="9525" marR="9525" marT="9525" marB="0" anchor="ct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s-ES" sz="1400" kern="100">
                          <a:effectLst/>
                          <a:latin typeface="+mn-lt"/>
                        </a:rPr>
                        <a:t>Han de estar informados de los detalles de las tareas y como de la planificación, aparte tienen que mantenerse informados en caso de un cambio en las tareas o la planificación</a:t>
                      </a:r>
                      <a:endParaRPr lang="es-ES" sz="1400" kern="100">
                        <a:effectLst/>
                        <a:latin typeface="+mn-lt"/>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175476839"/>
                  </a:ext>
                </a:extLst>
              </a:tr>
              <a:tr h="1310958">
                <a:tc>
                  <a:txBody>
                    <a:bodyPr/>
                    <a:lstStyle/>
                    <a:p>
                      <a:pPr algn="ctr">
                        <a:lnSpc>
                          <a:spcPct val="107000"/>
                        </a:lnSpc>
                        <a:spcAft>
                          <a:spcPts val="800"/>
                        </a:spcAft>
                      </a:pPr>
                      <a:r>
                        <a:rPr lang="es-ES" sz="1400" kern="100">
                          <a:effectLst/>
                          <a:latin typeface="+mn-lt"/>
                        </a:rPr>
                        <a:t>Otros</a:t>
                      </a:r>
                      <a:endParaRPr lang="es-ES" sz="1400" kern="100">
                        <a:effectLst/>
                        <a:latin typeface="+mn-lt"/>
                        <a:ea typeface="Calibri" panose="020F0502020204030204" pitchFamily="34" charset="0"/>
                        <a:cs typeface="Arial" panose="020B0604020202020204" pitchFamily="34" charset="0"/>
                      </a:endParaRPr>
                    </a:p>
                  </a:txBody>
                  <a:tcPr marL="0" marR="0" marT="0" marB="0" anchor="ctr"/>
                </a:tc>
                <a:tc>
                  <a:txBody>
                    <a:bodyPr/>
                    <a:lstStyle/>
                    <a:p>
                      <a:pPr algn="ctr">
                        <a:lnSpc>
                          <a:spcPct val="107000"/>
                        </a:lnSpc>
                        <a:spcAft>
                          <a:spcPts val="800"/>
                        </a:spcAft>
                      </a:pPr>
                      <a:r>
                        <a:rPr lang="es-ES" sz="1400" kern="100">
                          <a:effectLst/>
                          <a:latin typeface="+mn-lt"/>
                        </a:rPr>
                        <a:t>El resto de stakeholders y empleados que intervienen en el proyecto</a:t>
                      </a:r>
                      <a:endParaRPr lang="es-ES" sz="1400" kern="100">
                        <a:effectLst/>
                        <a:latin typeface="+mn-lt"/>
                        <a:ea typeface="Calibri" panose="020F0502020204030204" pitchFamily="34" charset="0"/>
                        <a:cs typeface="Arial" panose="020B0604020202020204" pitchFamily="34" charset="0"/>
                      </a:endParaRPr>
                    </a:p>
                  </a:txBody>
                  <a:tcPr marL="9525" marR="9525" marT="9525" marB="0" anchor="ctr"/>
                </a:tc>
                <a:tc>
                  <a:txBody>
                    <a:bodyPr/>
                    <a:lstStyle/>
                    <a:p>
                      <a:pPr algn="just">
                        <a:lnSpc>
                          <a:spcPct val="107000"/>
                        </a:lnSpc>
                        <a:spcAft>
                          <a:spcPts val="800"/>
                        </a:spcAft>
                      </a:pPr>
                      <a:r>
                        <a:rPr lang="es-ES" sz="1400" kern="100">
                          <a:effectLst/>
                          <a:latin typeface="+mn-lt"/>
                        </a:rPr>
                        <a:t>No intervienen de manera directa en el proyecto, pero hay que seguir manteniéndoles informados de la planificación.</a:t>
                      </a:r>
                      <a:endParaRPr lang="es-ES" sz="1400" kern="100">
                        <a:effectLst/>
                        <a:latin typeface="+mn-lt"/>
                        <a:ea typeface="Calibri" panose="020F050202020403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280971077"/>
                  </a:ext>
                </a:extLst>
              </a:tr>
            </a:tbl>
          </a:graphicData>
        </a:graphic>
      </p:graphicFrame>
      <p:sp>
        <p:nvSpPr>
          <p:cNvPr id="3" name="Título 1">
            <a:extLst>
              <a:ext uri="{FF2B5EF4-FFF2-40B4-BE49-F238E27FC236}">
                <a16:creationId xmlns:a16="http://schemas.microsoft.com/office/drawing/2014/main" id="{D3E7FFE4-F134-ED45-6B60-3F163816D3B3}"/>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kern="100">
                <a:latin typeface="Calibri" panose="020F0502020204030204" pitchFamily="34" charset="0"/>
                <a:ea typeface="Calibri" panose="020F0502020204030204" pitchFamily="34" charset="0"/>
                <a:cs typeface="Arial" panose="020B0604020202020204" pitchFamily="34" charset="0"/>
              </a:rPr>
              <a:t>S</a:t>
            </a:r>
            <a:r>
              <a:rPr lang="es-ES" kern="100">
                <a:effectLst/>
                <a:latin typeface="Calibri" panose="020F0502020204030204" pitchFamily="34" charset="0"/>
                <a:ea typeface="Calibri" panose="020F0502020204030204" pitchFamily="34" charset="0"/>
                <a:cs typeface="Arial" panose="020B0604020202020204" pitchFamily="34" charset="0"/>
              </a:rPr>
              <a:t>takeholders a comunicar</a:t>
            </a:r>
            <a:endParaRPr lang="es-ES"/>
          </a:p>
        </p:txBody>
      </p:sp>
    </p:spTree>
    <p:extLst>
      <p:ext uri="{BB962C8B-B14F-4D97-AF65-F5344CB8AC3E}">
        <p14:creationId xmlns:p14="http://schemas.microsoft.com/office/powerpoint/2010/main" val="360045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89A5185F-5925-8B0F-2E78-CA0A9B9AA9F4}"/>
              </a:ext>
            </a:extLst>
          </p:cNvPr>
          <p:cNvGraphicFramePr/>
          <p:nvPr>
            <p:extLst>
              <p:ext uri="{D42A27DB-BD31-4B8C-83A1-F6EECF244321}">
                <p14:modId xmlns:p14="http://schemas.microsoft.com/office/powerpoint/2010/main" val="1850129646"/>
              </p:ext>
            </p:extLst>
          </p:nvPr>
        </p:nvGraphicFramePr>
        <p:xfrm>
          <a:off x="508000" y="1975864"/>
          <a:ext cx="5388864" cy="4392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Marcador de número de diapositiva 6">
            <a:extLst>
              <a:ext uri="{FF2B5EF4-FFF2-40B4-BE49-F238E27FC236}">
                <a16:creationId xmlns:a16="http://schemas.microsoft.com/office/drawing/2014/main" id="{B5CBC0F1-96AA-4962-844F-06C03B4206C3}"/>
              </a:ext>
            </a:extLst>
          </p:cNvPr>
          <p:cNvSpPr>
            <a:spLocks noGrp="1"/>
          </p:cNvSpPr>
          <p:nvPr>
            <p:ph type="sldNum" sz="quarter" idx="11"/>
          </p:nvPr>
        </p:nvSpPr>
        <p:spPr/>
        <p:txBody>
          <a:bodyPr/>
          <a:lstStyle/>
          <a:p>
            <a:fld id="{132FADFE-3B8F-471C-ABF0-DBC7717ECBBC}" type="slidenum">
              <a:rPr lang="es-ES" smtClean="0"/>
              <a:t>32</a:t>
            </a:fld>
            <a:endParaRPr lang="es-ES"/>
          </a:p>
        </p:txBody>
      </p:sp>
      <p:sp>
        <p:nvSpPr>
          <p:cNvPr id="8" name="Marcador de pie de página 7">
            <a:extLst>
              <a:ext uri="{FF2B5EF4-FFF2-40B4-BE49-F238E27FC236}">
                <a16:creationId xmlns:a16="http://schemas.microsoft.com/office/drawing/2014/main" id="{0E558920-A7BA-D5C8-D5A6-0F617C9DCE25}"/>
              </a:ext>
            </a:extLst>
          </p:cNvPr>
          <p:cNvSpPr>
            <a:spLocks noGrp="1"/>
          </p:cNvSpPr>
          <p:nvPr>
            <p:ph type="ftr" sz="quarter" idx="12"/>
          </p:nvPr>
        </p:nvSpPr>
        <p:spPr/>
        <p:txBody>
          <a:bodyPr/>
          <a:lstStyle/>
          <a:p>
            <a:r>
              <a:rPr lang="es-ES"/>
              <a:t>DPPI24-E11</a:t>
            </a:r>
          </a:p>
        </p:txBody>
      </p:sp>
      <p:graphicFrame>
        <p:nvGraphicFramePr>
          <p:cNvPr id="11" name="Diagrama 10">
            <a:extLst>
              <a:ext uri="{FF2B5EF4-FFF2-40B4-BE49-F238E27FC236}">
                <a16:creationId xmlns:a16="http://schemas.microsoft.com/office/drawing/2014/main" id="{248EC13F-20A9-5F7C-7A04-4B44FB82540D}"/>
              </a:ext>
            </a:extLst>
          </p:cNvPr>
          <p:cNvGraphicFramePr/>
          <p:nvPr>
            <p:extLst>
              <p:ext uri="{D42A27DB-BD31-4B8C-83A1-F6EECF244321}">
                <p14:modId xmlns:p14="http://schemas.microsoft.com/office/powerpoint/2010/main" val="1893984645"/>
              </p:ext>
            </p:extLst>
          </p:nvPr>
        </p:nvGraphicFramePr>
        <p:xfrm>
          <a:off x="6291242" y="1975864"/>
          <a:ext cx="5388864" cy="43921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ítulo 1">
            <a:extLst>
              <a:ext uri="{FF2B5EF4-FFF2-40B4-BE49-F238E27FC236}">
                <a16:creationId xmlns:a16="http://schemas.microsoft.com/office/drawing/2014/main" id="{6B7CC619-D29D-B4B1-5F99-FE66F1891C3E}"/>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Medios de Comunicación a Usar</a:t>
            </a:r>
          </a:p>
        </p:txBody>
      </p:sp>
    </p:spTree>
    <p:extLst>
      <p:ext uri="{BB962C8B-B14F-4D97-AF65-F5344CB8AC3E}">
        <p14:creationId xmlns:p14="http://schemas.microsoft.com/office/powerpoint/2010/main" val="532204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Marcador de contenido 7">
            <a:extLst>
              <a:ext uri="{FF2B5EF4-FFF2-40B4-BE49-F238E27FC236}">
                <a16:creationId xmlns:a16="http://schemas.microsoft.com/office/drawing/2014/main" id="{8C2B8A5D-F279-33E0-01E6-B7900DBFE438}"/>
              </a:ext>
            </a:extLst>
          </p:cNvPr>
          <p:cNvGraphicFramePr>
            <a:graphicFrameLocks noGrp="1"/>
          </p:cNvGraphicFramePr>
          <p:nvPr>
            <p:ph idx="1"/>
            <p:extLst>
              <p:ext uri="{D42A27DB-BD31-4B8C-83A1-F6EECF244321}">
                <p14:modId xmlns:p14="http://schemas.microsoft.com/office/powerpoint/2010/main" val="2893046213"/>
              </p:ext>
            </p:extLst>
          </p:nvPr>
        </p:nvGraphicFramePr>
        <p:xfrm>
          <a:off x="958847" y="1745080"/>
          <a:ext cx="10623548" cy="4652052"/>
        </p:xfrm>
        <a:graphic>
          <a:graphicData uri="http://schemas.openxmlformats.org/drawingml/2006/table">
            <a:tbl>
              <a:tblPr firstRow="1" bandRow="1">
                <a:tableStyleId>{72833802-FEF1-4C79-8D5D-14CF1EAF98D9}</a:tableStyleId>
              </a:tblPr>
              <a:tblGrid>
                <a:gridCol w="2480896">
                  <a:extLst>
                    <a:ext uri="{9D8B030D-6E8A-4147-A177-3AD203B41FA5}">
                      <a16:colId xmlns:a16="http://schemas.microsoft.com/office/drawing/2014/main" val="3477564956"/>
                    </a:ext>
                  </a:extLst>
                </a:gridCol>
                <a:gridCol w="1255042">
                  <a:extLst>
                    <a:ext uri="{9D8B030D-6E8A-4147-A177-3AD203B41FA5}">
                      <a16:colId xmlns:a16="http://schemas.microsoft.com/office/drawing/2014/main" val="2833609703"/>
                    </a:ext>
                  </a:extLst>
                </a:gridCol>
                <a:gridCol w="1255042">
                  <a:extLst>
                    <a:ext uri="{9D8B030D-6E8A-4147-A177-3AD203B41FA5}">
                      <a16:colId xmlns:a16="http://schemas.microsoft.com/office/drawing/2014/main" val="4262009846"/>
                    </a:ext>
                  </a:extLst>
                </a:gridCol>
                <a:gridCol w="1255042">
                  <a:extLst>
                    <a:ext uri="{9D8B030D-6E8A-4147-A177-3AD203B41FA5}">
                      <a16:colId xmlns:a16="http://schemas.microsoft.com/office/drawing/2014/main" val="820769070"/>
                    </a:ext>
                  </a:extLst>
                </a:gridCol>
                <a:gridCol w="1270163">
                  <a:extLst>
                    <a:ext uri="{9D8B030D-6E8A-4147-A177-3AD203B41FA5}">
                      <a16:colId xmlns:a16="http://schemas.microsoft.com/office/drawing/2014/main" val="2073779685"/>
                    </a:ext>
                  </a:extLst>
                </a:gridCol>
                <a:gridCol w="1484670">
                  <a:extLst>
                    <a:ext uri="{9D8B030D-6E8A-4147-A177-3AD203B41FA5}">
                      <a16:colId xmlns:a16="http://schemas.microsoft.com/office/drawing/2014/main" val="454705233"/>
                    </a:ext>
                  </a:extLst>
                </a:gridCol>
                <a:gridCol w="1622693">
                  <a:extLst>
                    <a:ext uri="{9D8B030D-6E8A-4147-A177-3AD203B41FA5}">
                      <a16:colId xmlns:a16="http://schemas.microsoft.com/office/drawing/2014/main" val="2190242167"/>
                    </a:ext>
                  </a:extLst>
                </a:gridCol>
              </a:tblGrid>
              <a:tr h="750045">
                <a:tc>
                  <a:txBody>
                    <a:bodyPr/>
                    <a:lstStyle/>
                    <a:p>
                      <a:pPr algn="ctr"/>
                      <a:r>
                        <a:rPr lang="es-ES" sz="1400"/>
                        <a:t>Objetivo</a:t>
                      </a:r>
                    </a:p>
                  </a:txBody>
                  <a:tcPr anchor="ctr"/>
                </a:tc>
                <a:tc>
                  <a:txBody>
                    <a:bodyPr/>
                    <a:lstStyle/>
                    <a:p>
                      <a:pPr algn="ctr"/>
                      <a:r>
                        <a:rPr lang="es-ES" sz="1400"/>
                        <a:t>Documento</a:t>
                      </a:r>
                    </a:p>
                  </a:txBody>
                  <a:tcPr anchor="ctr"/>
                </a:tc>
                <a:tc>
                  <a:txBody>
                    <a:bodyPr/>
                    <a:lstStyle/>
                    <a:p>
                      <a:pPr lvl="0" algn="ctr">
                        <a:buNone/>
                      </a:pPr>
                      <a:r>
                        <a:rPr lang="es-ES" sz="1400"/>
                        <a:t>Medio</a:t>
                      </a:r>
                    </a:p>
                  </a:txBody>
                  <a:tcPr anchor="ctr"/>
                </a:tc>
                <a:tc>
                  <a:txBody>
                    <a:bodyPr/>
                    <a:lstStyle/>
                    <a:p>
                      <a:pPr lvl="0" algn="ctr">
                        <a:buNone/>
                      </a:pPr>
                      <a:r>
                        <a:rPr lang="es-ES" sz="1400"/>
                        <a:t>Formato</a:t>
                      </a:r>
                    </a:p>
                  </a:txBody>
                  <a:tcPr anchor="ctr"/>
                </a:tc>
                <a:tc>
                  <a:txBody>
                    <a:bodyPr/>
                    <a:lstStyle/>
                    <a:p>
                      <a:pPr algn="ctr"/>
                      <a:r>
                        <a:rPr lang="es-ES" sz="1400"/>
                        <a:t>Fuente</a:t>
                      </a:r>
                    </a:p>
                  </a:txBody>
                  <a:tcPr anchor="ctr"/>
                </a:tc>
                <a:tc>
                  <a:txBody>
                    <a:bodyPr/>
                    <a:lstStyle/>
                    <a:p>
                      <a:pPr algn="ctr"/>
                      <a:r>
                        <a:rPr lang="es-ES" sz="1400"/>
                        <a:t>Aprobador</a:t>
                      </a:r>
                    </a:p>
                  </a:txBody>
                  <a:tcPr anchor="ctr"/>
                </a:tc>
                <a:tc>
                  <a:txBody>
                    <a:bodyPr/>
                    <a:lstStyle/>
                    <a:p>
                      <a:pPr algn="ctr"/>
                      <a:r>
                        <a:rPr lang="es-ES" sz="1400"/>
                        <a:t>Destino</a:t>
                      </a:r>
                    </a:p>
                  </a:txBody>
                  <a:tcPr anchor="ctr"/>
                </a:tc>
                <a:extLst>
                  <a:ext uri="{0D108BD9-81ED-4DB2-BD59-A6C34878D82A}">
                    <a16:rowId xmlns:a16="http://schemas.microsoft.com/office/drawing/2014/main" val="604385206"/>
                  </a:ext>
                </a:extLst>
              </a:tr>
              <a:tr h="750045">
                <a:tc>
                  <a:txBody>
                    <a:bodyPr/>
                    <a:lstStyle/>
                    <a:p>
                      <a:pPr algn="ctr">
                        <a:lnSpc>
                          <a:spcPct val="107000"/>
                        </a:lnSpc>
                        <a:spcAft>
                          <a:spcPts val="800"/>
                        </a:spcAft>
                      </a:pPr>
                      <a:r>
                        <a:rPr lang="es-ES" sz="1400" kern="100">
                          <a:effectLst/>
                        </a:rPr>
                        <a:t>Notificar a los miembros del equipo si hay algún cambio en el proyecto que les concierne</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Cambio de tareas</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lvl="0" algn="ctr">
                        <a:lnSpc>
                          <a:spcPct val="107000"/>
                        </a:lnSpc>
                        <a:spcAft>
                          <a:spcPts val="800"/>
                        </a:spcAft>
                        <a:buNone/>
                      </a:pPr>
                      <a:r>
                        <a:rPr kumimoji="0" lang="es-ES" sz="1400" kern="100">
                          <a:solidFill>
                            <a:schemeClr val="tx1"/>
                          </a:solidFill>
                          <a:effectLst/>
                          <a:latin typeface="+mn-lt"/>
                          <a:ea typeface="+mn-ea"/>
                          <a:cs typeface="+mn-cs"/>
                        </a:rPr>
                        <a:t>Correo electrónico</a:t>
                      </a:r>
                    </a:p>
                  </a:txBody>
                  <a:tcPr marL="68580" marR="68580" marT="0" marB="0" anchor="ctr"/>
                </a:tc>
                <a:tc>
                  <a:txBody>
                    <a:bodyPr/>
                    <a:lstStyle/>
                    <a:p>
                      <a:pPr lvl="0" algn="ctr">
                        <a:lnSpc>
                          <a:spcPct val="107000"/>
                        </a:lnSpc>
                        <a:spcAft>
                          <a:spcPts val="800"/>
                        </a:spcAft>
                        <a:buNone/>
                      </a:pPr>
                      <a:r>
                        <a:rPr kumimoji="0" lang="es-ES" sz="1400" kern="100">
                          <a:solidFill>
                            <a:schemeClr val="tx1"/>
                          </a:solidFill>
                          <a:effectLst/>
                          <a:latin typeface="+mn-lt"/>
                          <a:ea typeface="+mn-ea"/>
                          <a:cs typeface="+mn-cs"/>
                        </a:rPr>
                        <a:t>PDF</a:t>
                      </a:r>
                    </a:p>
                  </a:txBody>
                  <a:tcPr marL="68580" marR="68580" marT="0" marB="0" anchor="ctr"/>
                </a:tc>
                <a:tc>
                  <a:txBody>
                    <a:bodyPr/>
                    <a:lstStyle/>
                    <a:p>
                      <a:pPr algn="ctr">
                        <a:lnSpc>
                          <a:spcPct val="107000"/>
                        </a:lnSpc>
                        <a:spcAft>
                          <a:spcPts val="800"/>
                        </a:spcAft>
                      </a:pPr>
                      <a:r>
                        <a:rPr lang="es-ES" sz="1400" kern="100">
                          <a:effectLst/>
                        </a:rPr>
                        <a:t>Arquitecto de software</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Jefe del proyecto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Equipo de desarrollo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94091353"/>
                  </a:ext>
                </a:extLst>
              </a:tr>
              <a:tr h="750045">
                <a:tc>
                  <a:txBody>
                    <a:bodyPr/>
                    <a:lstStyle/>
                    <a:p>
                      <a:pPr algn="ctr">
                        <a:lnSpc>
                          <a:spcPct val="107000"/>
                        </a:lnSpc>
                        <a:spcAft>
                          <a:spcPts val="800"/>
                        </a:spcAft>
                      </a:pPr>
                      <a:r>
                        <a:rPr lang="es-ES" sz="1400" kern="100">
                          <a:effectLst/>
                        </a:rPr>
                        <a:t>Notificar al cliente el estado actual del proyecto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Estado actual del proyecto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lvl="0" algn="ctr">
                        <a:lnSpc>
                          <a:spcPct val="107000"/>
                        </a:lnSpc>
                        <a:spcAft>
                          <a:spcPts val="800"/>
                        </a:spcAft>
                        <a:buNone/>
                      </a:pPr>
                      <a:r>
                        <a:rPr kumimoji="0" lang="es-ES" sz="1400" kern="100">
                          <a:solidFill>
                            <a:schemeClr val="tx1"/>
                          </a:solidFill>
                          <a:effectLst/>
                          <a:latin typeface="+mn-lt"/>
                          <a:ea typeface="+mn-ea"/>
                          <a:cs typeface="+mn-cs"/>
                        </a:rPr>
                        <a:t>Correo electrónico o reunión</a:t>
                      </a:r>
                    </a:p>
                  </a:txBody>
                  <a:tcPr marL="68580" marR="68580" marT="0" marB="0" anchor="ctr"/>
                </a:tc>
                <a:tc>
                  <a:txBody>
                    <a:bodyPr/>
                    <a:lstStyle/>
                    <a:p>
                      <a:pPr lvl="0" algn="ctr">
                        <a:lnSpc>
                          <a:spcPct val="107000"/>
                        </a:lnSpc>
                        <a:spcAft>
                          <a:spcPts val="800"/>
                        </a:spcAft>
                        <a:buNone/>
                      </a:pPr>
                      <a:r>
                        <a:rPr kumimoji="0" lang="es-ES" sz="1400" kern="100">
                          <a:solidFill>
                            <a:schemeClr val="tx1"/>
                          </a:solidFill>
                          <a:effectLst/>
                          <a:latin typeface="+mn-lt"/>
                          <a:ea typeface="+mn-ea"/>
                          <a:cs typeface="+mn-cs"/>
                        </a:rPr>
                        <a:t>PDF o físico</a:t>
                      </a:r>
                    </a:p>
                  </a:txBody>
                  <a:tcPr marL="68580" marR="68580" marT="0" marB="0" anchor="ctr"/>
                </a:tc>
                <a:tc>
                  <a:txBody>
                    <a:bodyPr/>
                    <a:lstStyle/>
                    <a:p>
                      <a:pPr algn="ctr">
                        <a:lnSpc>
                          <a:spcPct val="107000"/>
                        </a:lnSpc>
                        <a:spcAft>
                          <a:spcPts val="800"/>
                        </a:spcAft>
                      </a:pPr>
                      <a:r>
                        <a:rPr lang="es-ES" sz="1400" kern="100">
                          <a:effectLst/>
                        </a:rPr>
                        <a:t>Jefe del proyecto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Jefe del proyecto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Cliente</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66269878"/>
                  </a:ext>
                </a:extLst>
              </a:tr>
              <a:tr h="750045">
                <a:tc>
                  <a:txBody>
                    <a:bodyPr/>
                    <a:lstStyle/>
                    <a:p>
                      <a:pPr algn="ctr">
                        <a:lnSpc>
                          <a:spcPct val="107000"/>
                        </a:lnSpc>
                        <a:spcAft>
                          <a:spcPts val="800"/>
                        </a:spcAft>
                      </a:pPr>
                      <a:r>
                        <a:rPr lang="es-ES" sz="1400" kern="100">
                          <a:effectLst/>
                        </a:rPr>
                        <a:t>Notificar al jefe de equipo el resultado de las pruebas del módulo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Documento de pruebas</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lvl="0" algn="ctr">
                        <a:lnSpc>
                          <a:spcPct val="107000"/>
                        </a:lnSpc>
                        <a:spcAft>
                          <a:spcPts val="800"/>
                        </a:spcAft>
                        <a:buNone/>
                      </a:pPr>
                      <a:r>
                        <a:rPr kumimoji="0" lang="es-ES" sz="1400" kern="100">
                          <a:solidFill>
                            <a:schemeClr val="tx1"/>
                          </a:solidFill>
                          <a:effectLst/>
                          <a:latin typeface="+mn-lt"/>
                          <a:ea typeface="+mn-ea"/>
                          <a:cs typeface="+mn-cs"/>
                        </a:rPr>
                        <a:t>Correo electrónico</a:t>
                      </a:r>
                    </a:p>
                  </a:txBody>
                  <a:tcPr marL="68580" marR="68580" marT="0" marB="0" anchor="ctr"/>
                </a:tc>
                <a:tc>
                  <a:txBody>
                    <a:bodyPr/>
                    <a:lstStyle/>
                    <a:p>
                      <a:pPr lvl="0" algn="ctr">
                        <a:lnSpc>
                          <a:spcPct val="107000"/>
                        </a:lnSpc>
                        <a:spcAft>
                          <a:spcPts val="800"/>
                        </a:spcAft>
                        <a:buNone/>
                      </a:pPr>
                      <a:r>
                        <a:rPr kumimoji="0" lang="es-ES" sz="1400" kern="100">
                          <a:solidFill>
                            <a:schemeClr val="tx1"/>
                          </a:solidFill>
                          <a:effectLst/>
                          <a:latin typeface="+mn-lt"/>
                          <a:ea typeface="+mn-ea"/>
                          <a:cs typeface="+mn-cs"/>
                        </a:rPr>
                        <a:t>PDF</a:t>
                      </a:r>
                    </a:p>
                  </a:txBody>
                  <a:tcPr marL="68580" marR="68580" marT="0" marB="0" anchor="ctr"/>
                </a:tc>
                <a:tc>
                  <a:txBody>
                    <a:bodyPr/>
                    <a:lstStyle/>
                    <a:p>
                      <a:pPr algn="ctr">
                        <a:lnSpc>
                          <a:spcPct val="107000"/>
                        </a:lnSpc>
                        <a:spcAft>
                          <a:spcPts val="800"/>
                        </a:spcAft>
                      </a:pPr>
                      <a:r>
                        <a:rPr lang="es-ES" sz="1400" kern="100">
                          <a:effectLst/>
                        </a:rPr>
                        <a:t>Tester</a:t>
                      </a:r>
                      <a:endParaRPr lang="es-ES" sz="1400" kern="100" err="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Arquitecto de software</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Arquitecto de software</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17307847"/>
                  </a:ext>
                </a:extLst>
              </a:tr>
              <a:tr h="750045">
                <a:tc>
                  <a:txBody>
                    <a:bodyPr/>
                    <a:lstStyle/>
                    <a:p>
                      <a:pPr algn="ctr">
                        <a:lnSpc>
                          <a:spcPct val="107000"/>
                        </a:lnSpc>
                        <a:spcAft>
                          <a:spcPts val="800"/>
                        </a:spcAft>
                      </a:pPr>
                      <a:r>
                        <a:rPr lang="es-ES" sz="1400" kern="100">
                          <a:effectLst/>
                        </a:rPr>
                        <a:t>Notificar al cliente que ya se ha finalizado el proyecto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Finalización del proyecto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lvl="0" algn="ctr">
                        <a:lnSpc>
                          <a:spcPct val="107000"/>
                        </a:lnSpc>
                        <a:spcAft>
                          <a:spcPts val="800"/>
                        </a:spcAft>
                        <a:buNone/>
                      </a:pPr>
                      <a:r>
                        <a:rPr kumimoji="0" lang="es-ES" sz="1400" kern="100">
                          <a:solidFill>
                            <a:schemeClr val="tx1"/>
                          </a:solidFill>
                          <a:effectLst/>
                          <a:latin typeface="+mn-lt"/>
                          <a:ea typeface="+mn-ea"/>
                          <a:cs typeface="+mn-cs"/>
                        </a:rPr>
                        <a:t>Correo electrónico</a:t>
                      </a:r>
                    </a:p>
                  </a:txBody>
                  <a:tcPr marL="68580" marR="68580" marT="0" marB="0" anchor="ctr"/>
                </a:tc>
                <a:tc>
                  <a:txBody>
                    <a:bodyPr/>
                    <a:lstStyle/>
                    <a:p>
                      <a:pPr lvl="0" algn="ctr">
                        <a:lnSpc>
                          <a:spcPct val="107000"/>
                        </a:lnSpc>
                        <a:spcAft>
                          <a:spcPts val="800"/>
                        </a:spcAft>
                        <a:buNone/>
                      </a:pPr>
                      <a:r>
                        <a:rPr kumimoji="0" lang="es-ES" sz="1400" kern="100">
                          <a:solidFill>
                            <a:schemeClr val="tx1"/>
                          </a:solidFill>
                          <a:effectLst/>
                          <a:latin typeface="+mn-lt"/>
                          <a:ea typeface="+mn-ea"/>
                          <a:cs typeface="+mn-cs"/>
                        </a:rPr>
                        <a:t>PDF</a:t>
                      </a:r>
                    </a:p>
                  </a:txBody>
                  <a:tcPr marL="68580" marR="68580" marT="0" marB="0" anchor="ctr"/>
                </a:tc>
                <a:tc>
                  <a:txBody>
                    <a:bodyPr/>
                    <a:lstStyle/>
                    <a:p>
                      <a:pPr algn="ctr">
                        <a:lnSpc>
                          <a:spcPct val="107000"/>
                        </a:lnSpc>
                        <a:spcAft>
                          <a:spcPts val="800"/>
                        </a:spcAft>
                      </a:pPr>
                      <a:r>
                        <a:rPr lang="es-ES" sz="1400" kern="100">
                          <a:effectLst/>
                        </a:rPr>
                        <a:t>Jefe del proyecto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Cliente</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Cliente</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9807540"/>
                  </a:ext>
                </a:extLst>
              </a:tr>
              <a:tr h="750045">
                <a:tc>
                  <a:txBody>
                    <a:bodyPr/>
                    <a:lstStyle/>
                    <a:p>
                      <a:pPr algn="ctr">
                        <a:lnSpc>
                          <a:spcPct val="107000"/>
                        </a:lnSpc>
                        <a:spcAft>
                          <a:spcPts val="800"/>
                        </a:spcAft>
                      </a:pPr>
                      <a:r>
                        <a:rPr lang="es-ES" sz="1400" kern="100">
                          <a:effectLst/>
                        </a:rPr>
                        <a:t>Comunicar cambios en la legislación</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Modificación de normas</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lvl="0" algn="ctr">
                        <a:lnSpc>
                          <a:spcPct val="107000"/>
                        </a:lnSpc>
                        <a:spcAft>
                          <a:spcPts val="800"/>
                        </a:spcAft>
                        <a:buNone/>
                      </a:pPr>
                      <a:r>
                        <a:rPr kumimoji="0" lang="es-ES" sz="1400" kern="100">
                          <a:solidFill>
                            <a:schemeClr val="tx1"/>
                          </a:solidFill>
                          <a:effectLst/>
                          <a:latin typeface="+mn-lt"/>
                          <a:ea typeface="+mn-ea"/>
                          <a:cs typeface="+mn-cs"/>
                        </a:rPr>
                        <a:t>Correo electrónico</a:t>
                      </a:r>
                    </a:p>
                  </a:txBody>
                  <a:tcPr marL="68580" marR="68580" marT="0" marB="0" anchor="ctr"/>
                </a:tc>
                <a:tc>
                  <a:txBody>
                    <a:bodyPr/>
                    <a:lstStyle/>
                    <a:p>
                      <a:pPr lvl="0" algn="ctr">
                        <a:lnSpc>
                          <a:spcPct val="107000"/>
                        </a:lnSpc>
                        <a:spcAft>
                          <a:spcPts val="800"/>
                        </a:spcAft>
                        <a:buNone/>
                      </a:pPr>
                      <a:r>
                        <a:rPr kumimoji="0" lang="es-ES" sz="1400" kern="100">
                          <a:solidFill>
                            <a:schemeClr val="tx1"/>
                          </a:solidFill>
                          <a:effectLst/>
                          <a:latin typeface="+mn-lt"/>
                          <a:ea typeface="+mn-ea"/>
                          <a:cs typeface="+mn-cs"/>
                        </a:rPr>
                        <a:t>PDF</a:t>
                      </a:r>
                    </a:p>
                  </a:txBody>
                  <a:tcPr marL="68580" marR="68580" marT="0" marB="0" anchor="ctr"/>
                </a:tc>
                <a:tc>
                  <a:txBody>
                    <a:bodyPr/>
                    <a:lstStyle/>
                    <a:p>
                      <a:pPr algn="ctr">
                        <a:lnSpc>
                          <a:spcPct val="107000"/>
                        </a:lnSpc>
                        <a:spcAft>
                          <a:spcPts val="800"/>
                        </a:spcAft>
                      </a:pPr>
                      <a:r>
                        <a:rPr lang="es-ES" sz="1400" kern="100">
                          <a:effectLst/>
                        </a:rPr>
                        <a:t>Jefe del proyecto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Jefe del proyecto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ES" sz="1400" kern="100">
                          <a:effectLst/>
                        </a:rPr>
                        <a:t>Equipo de desarrollo</a:t>
                      </a:r>
                      <a:endParaRPr lang="es-E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36769168"/>
                  </a:ext>
                </a:extLst>
              </a:tr>
            </a:tbl>
          </a:graphicData>
        </a:graphic>
      </p:graphicFrame>
      <p:sp>
        <p:nvSpPr>
          <p:cNvPr id="4" name="Marcador de pie de página 3">
            <a:extLst>
              <a:ext uri="{FF2B5EF4-FFF2-40B4-BE49-F238E27FC236}">
                <a16:creationId xmlns:a16="http://schemas.microsoft.com/office/drawing/2014/main" id="{FD62B7A1-8CE5-029C-847B-C6BAC2F0A3EF}"/>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3853B8BF-8827-68FC-3181-0C6F3B2D1A18}"/>
              </a:ext>
            </a:extLst>
          </p:cNvPr>
          <p:cNvSpPr>
            <a:spLocks noGrp="1"/>
          </p:cNvSpPr>
          <p:nvPr>
            <p:ph type="sldNum" sz="quarter" idx="12"/>
          </p:nvPr>
        </p:nvSpPr>
        <p:spPr/>
        <p:txBody>
          <a:bodyPr/>
          <a:lstStyle/>
          <a:p>
            <a:fld id="{132FADFE-3B8F-471C-ABF0-DBC7717ECBBC}" type="slidenum">
              <a:rPr lang="es-ES" smtClean="0"/>
              <a:t>33</a:t>
            </a:fld>
            <a:endParaRPr lang="es-ES"/>
          </a:p>
        </p:txBody>
      </p:sp>
      <p:sp>
        <p:nvSpPr>
          <p:cNvPr id="3" name="Título 1">
            <a:extLst>
              <a:ext uri="{FF2B5EF4-FFF2-40B4-BE49-F238E27FC236}">
                <a16:creationId xmlns:a16="http://schemas.microsoft.com/office/drawing/2014/main" id="{FAD73996-6B99-1A23-1424-F9CFFFF4A2F0}"/>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Matriz de Comunicación </a:t>
            </a:r>
          </a:p>
        </p:txBody>
      </p:sp>
    </p:spTree>
    <p:extLst>
      <p:ext uri="{BB962C8B-B14F-4D97-AF65-F5344CB8AC3E}">
        <p14:creationId xmlns:p14="http://schemas.microsoft.com/office/powerpoint/2010/main" val="3039627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C167AA42-09C1-8EC8-76B2-3F61F0760046}"/>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D5AC9C4E-421C-15E6-E62E-984CC1A3478E}"/>
              </a:ext>
            </a:extLst>
          </p:cNvPr>
          <p:cNvSpPr>
            <a:spLocks noGrp="1"/>
          </p:cNvSpPr>
          <p:nvPr>
            <p:ph type="sldNum" sz="quarter" idx="12"/>
          </p:nvPr>
        </p:nvSpPr>
        <p:spPr/>
        <p:txBody>
          <a:bodyPr/>
          <a:lstStyle/>
          <a:p>
            <a:fld id="{132FADFE-3B8F-471C-ABF0-DBC7717ECBBC}" type="slidenum">
              <a:rPr lang="es-ES" smtClean="0"/>
              <a:t>34</a:t>
            </a:fld>
            <a:endParaRPr lang="es-ES"/>
          </a:p>
        </p:txBody>
      </p:sp>
      <p:pic>
        <p:nvPicPr>
          <p:cNvPr id="6" name="Marcador de contenido 5" descr="Diagrama&#10;&#10;Descripción generada automáticamente">
            <a:extLst>
              <a:ext uri="{FF2B5EF4-FFF2-40B4-BE49-F238E27FC236}">
                <a16:creationId xmlns:a16="http://schemas.microsoft.com/office/drawing/2014/main" id="{78B181B5-F2D9-5878-1535-64CCD4A4DC91}"/>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7829" y="1971582"/>
            <a:ext cx="8781667" cy="2595977"/>
          </a:xfrm>
          <a:prstGeom prst="rect">
            <a:avLst/>
          </a:prstGeom>
        </p:spPr>
      </p:pic>
      <p:pic>
        <p:nvPicPr>
          <p:cNvPr id="7" name="Imagen 6" descr="Imagen que contiene reloj&#10;&#10;Descripción generada automáticamente">
            <a:extLst>
              <a:ext uri="{FF2B5EF4-FFF2-40B4-BE49-F238E27FC236}">
                <a16:creationId xmlns:a16="http://schemas.microsoft.com/office/drawing/2014/main" id="{19C8AF80-78E6-794E-B564-8E039B5604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5821" y="5079362"/>
            <a:ext cx="9205682" cy="1165990"/>
          </a:xfrm>
          <a:prstGeom prst="rect">
            <a:avLst/>
          </a:prstGeom>
        </p:spPr>
      </p:pic>
      <p:graphicFrame>
        <p:nvGraphicFramePr>
          <p:cNvPr id="12" name="Diagrama 11">
            <a:extLst>
              <a:ext uri="{FF2B5EF4-FFF2-40B4-BE49-F238E27FC236}">
                <a16:creationId xmlns:a16="http://schemas.microsoft.com/office/drawing/2014/main" id="{D51C8E28-CD01-9365-C72D-41BB1FF7BABF}"/>
              </a:ext>
            </a:extLst>
          </p:cNvPr>
          <p:cNvGraphicFramePr/>
          <p:nvPr>
            <p:extLst>
              <p:ext uri="{D42A27DB-BD31-4B8C-83A1-F6EECF244321}">
                <p14:modId xmlns:p14="http://schemas.microsoft.com/office/powerpoint/2010/main" val="2992136741"/>
              </p:ext>
            </p:extLst>
          </p:nvPr>
        </p:nvGraphicFramePr>
        <p:xfrm>
          <a:off x="1577829" y="1495546"/>
          <a:ext cx="8786030" cy="369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Diagrama 12">
            <a:extLst>
              <a:ext uri="{FF2B5EF4-FFF2-40B4-BE49-F238E27FC236}">
                <a16:creationId xmlns:a16="http://schemas.microsoft.com/office/drawing/2014/main" id="{C7C8C50A-42F7-7061-A69E-25336BDD3C68}"/>
              </a:ext>
            </a:extLst>
          </p:cNvPr>
          <p:cNvGraphicFramePr/>
          <p:nvPr>
            <p:extLst>
              <p:ext uri="{D42A27DB-BD31-4B8C-83A1-F6EECF244321}">
                <p14:modId xmlns:p14="http://schemas.microsoft.com/office/powerpoint/2010/main" val="2191213048"/>
              </p:ext>
            </p:extLst>
          </p:nvPr>
        </p:nvGraphicFramePr>
        <p:xfrm>
          <a:off x="1365821" y="4638794"/>
          <a:ext cx="9205682" cy="3693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Título 1">
            <a:extLst>
              <a:ext uri="{FF2B5EF4-FFF2-40B4-BE49-F238E27FC236}">
                <a16:creationId xmlns:a16="http://schemas.microsoft.com/office/drawing/2014/main" id="{B70F00FD-7002-1EEF-CBBD-52D9A52A7A58}"/>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Flujos de Comunicación</a:t>
            </a:r>
          </a:p>
        </p:txBody>
      </p:sp>
    </p:spTree>
    <p:extLst>
      <p:ext uri="{BB962C8B-B14F-4D97-AF65-F5344CB8AC3E}">
        <p14:creationId xmlns:p14="http://schemas.microsoft.com/office/powerpoint/2010/main" val="3873355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C167AA42-09C1-8EC8-76B2-3F61F0760046}"/>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D5AC9C4E-421C-15E6-E62E-984CC1A3478E}"/>
              </a:ext>
            </a:extLst>
          </p:cNvPr>
          <p:cNvSpPr>
            <a:spLocks noGrp="1"/>
          </p:cNvSpPr>
          <p:nvPr>
            <p:ph type="sldNum" sz="quarter" idx="12"/>
          </p:nvPr>
        </p:nvSpPr>
        <p:spPr/>
        <p:txBody>
          <a:bodyPr/>
          <a:lstStyle/>
          <a:p>
            <a:fld id="{132FADFE-3B8F-471C-ABF0-DBC7717ECBBC}" type="slidenum">
              <a:rPr lang="es-ES" smtClean="0"/>
              <a:t>35</a:t>
            </a:fld>
            <a:endParaRPr lang="es-ES"/>
          </a:p>
        </p:txBody>
      </p:sp>
      <p:pic>
        <p:nvPicPr>
          <p:cNvPr id="8" name="Imagen 7" descr="Diagrama&#10;&#10;Descripción generada automáticamente">
            <a:extLst>
              <a:ext uri="{FF2B5EF4-FFF2-40B4-BE49-F238E27FC236}">
                <a16:creationId xmlns:a16="http://schemas.microsoft.com/office/drawing/2014/main" id="{1EA60122-6C81-8A55-F3D7-628FF193AD6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78720" y="2113332"/>
            <a:ext cx="8834560" cy="2607060"/>
          </a:xfrm>
          <a:prstGeom prst="rect">
            <a:avLst/>
          </a:prstGeom>
        </p:spPr>
      </p:pic>
      <p:pic>
        <p:nvPicPr>
          <p:cNvPr id="9" name="Imagen 8" descr="Imagen que contiene reloj&#10;&#10;Descripción generada automáticamente">
            <a:extLst>
              <a:ext uri="{FF2B5EF4-FFF2-40B4-BE49-F238E27FC236}">
                <a16:creationId xmlns:a16="http://schemas.microsoft.com/office/drawing/2014/main" id="{947ECFFC-4E0F-5637-ABA1-FF9D6976F0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2458" y="5309966"/>
            <a:ext cx="8967084" cy="1122459"/>
          </a:xfrm>
          <a:prstGeom prst="rect">
            <a:avLst/>
          </a:prstGeom>
        </p:spPr>
      </p:pic>
      <p:graphicFrame>
        <p:nvGraphicFramePr>
          <p:cNvPr id="13" name="Marcador de contenido 12">
            <a:extLst>
              <a:ext uri="{FF2B5EF4-FFF2-40B4-BE49-F238E27FC236}">
                <a16:creationId xmlns:a16="http://schemas.microsoft.com/office/drawing/2014/main" id="{54FD0EB7-8A7F-4C71-F68B-8B6542FE59DA}"/>
              </a:ext>
            </a:extLst>
          </p:cNvPr>
          <p:cNvGraphicFramePr>
            <a:graphicFrameLocks noGrp="1"/>
          </p:cNvGraphicFramePr>
          <p:nvPr>
            <p:ph idx="1"/>
            <p:extLst>
              <p:ext uri="{D42A27DB-BD31-4B8C-83A1-F6EECF244321}">
                <p14:modId xmlns:p14="http://schemas.microsoft.com/office/powerpoint/2010/main" val="1076640056"/>
              </p:ext>
            </p:extLst>
          </p:nvPr>
        </p:nvGraphicFramePr>
        <p:xfrm>
          <a:off x="1612458" y="4804542"/>
          <a:ext cx="8967084" cy="4070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a 2">
            <a:extLst>
              <a:ext uri="{FF2B5EF4-FFF2-40B4-BE49-F238E27FC236}">
                <a16:creationId xmlns:a16="http://schemas.microsoft.com/office/drawing/2014/main" id="{19901F67-6A31-DA20-287E-58BA93B9CBCF}"/>
              </a:ext>
            </a:extLst>
          </p:cNvPr>
          <p:cNvGraphicFramePr/>
          <p:nvPr>
            <p:extLst>
              <p:ext uri="{D42A27DB-BD31-4B8C-83A1-F6EECF244321}">
                <p14:modId xmlns:p14="http://schemas.microsoft.com/office/powerpoint/2010/main" val="382899208"/>
              </p:ext>
            </p:extLst>
          </p:nvPr>
        </p:nvGraphicFramePr>
        <p:xfrm>
          <a:off x="1612458" y="1620543"/>
          <a:ext cx="8900821" cy="3693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Título 1">
            <a:extLst>
              <a:ext uri="{FF2B5EF4-FFF2-40B4-BE49-F238E27FC236}">
                <a16:creationId xmlns:a16="http://schemas.microsoft.com/office/drawing/2014/main" id="{F1D150A1-405B-357D-722D-483A6B9E73E2}"/>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Flujos de Comunicación</a:t>
            </a:r>
          </a:p>
        </p:txBody>
      </p:sp>
    </p:spTree>
    <p:extLst>
      <p:ext uri="{BB962C8B-B14F-4D97-AF65-F5344CB8AC3E}">
        <p14:creationId xmlns:p14="http://schemas.microsoft.com/office/powerpoint/2010/main" val="559004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3CC64F60-1D10-6334-2157-30A5D526C09C}"/>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11B9B9FC-0307-6FBC-EFAB-68275E961B55}"/>
              </a:ext>
            </a:extLst>
          </p:cNvPr>
          <p:cNvSpPr>
            <a:spLocks noGrp="1"/>
          </p:cNvSpPr>
          <p:nvPr>
            <p:ph type="sldNum" sz="quarter" idx="12"/>
          </p:nvPr>
        </p:nvSpPr>
        <p:spPr/>
        <p:txBody>
          <a:bodyPr/>
          <a:lstStyle/>
          <a:p>
            <a:fld id="{132FADFE-3B8F-471C-ABF0-DBC7717ECBBC}" type="slidenum">
              <a:rPr lang="es-ES" smtClean="0"/>
              <a:t>36</a:t>
            </a:fld>
            <a:endParaRPr lang="es-ES"/>
          </a:p>
        </p:txBody>
      </p:sp>
      <p:pic>
        <p:nvPicPr>
          <p:cNvPr id="6" name="Imagen 5">
            <a:extLst>
              <a:ext uri="{FF2B5EF4-FFF2-40B4-BE49-F238E27FC236}">
                <a16:creationId xmlns:a16="http://schemas.microsoft.com/office/drawing/2014/main" id="{74654BB4-63CA-9285-7061-0176815DE4BB}"/>
              </a:ext>
            </a:extLst>
          </p:cNvPr>
          <p:cNvPicPr>
            <a:picLocks noChangeAspect="1"/>
          </p:cNvPicPr>
          <p:nvPr/>
        </p:nvPicPr>
        <p:blipFill>
          <a:blip r:embed="rId3"/>
          <a:stretch>
            <a:fillRect/>
          </a:stretch>
        </p:blipFill>
        <p:spPr>
          <a:xfrm>
            <a:off x="637035" y="2523744"/>
            <a:ext cx="6186439" cy="2196450"/>
          </a:xfrm>
          <a:prstGeom prst="rect">
            <a:avLst/>
          </a:prstGeom>
        </p:spPr>
      </p:pic>
      <p:sp>
        <p:nvSpPr>
          <p:cNvPr id="3" name="Título 1">
            <a:extLst>
              <a:ext uri="{FF2B5EF4-FFF2-40B4-BE49-F238E27FC236}">
                <a16:creationId xmlns:a16="http://schemas.microsoft.com/office/drawing/2014/main" id="{F1C91620-B075-1567-4C28-4E14F09F1A72}"/>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Plan de gestión de riesgos</a:t>
            </a:r>
          </a:p>
        </p:txBody>
      </p:sp>
      <p:graphicFrame>
        <p:nvGraphicFramePr>
          <p:cNvPr id="10" name="Diagrama 9">
            <a:extLst>
              <a:ext uri="{FF2B5EF4-FFF2-40B4-BE49-F238E27FC236}">
                <a16:creationId xmlns:a16="http://schemas.microsoft.com/office/drawing/2014/main" id="{36E25EA5-5406-8102-E943-16803EAA82BF}"/>
              </a:ext>
            </a:extLst>
          </p:cNvPr>
          <p:cNvGraphicFramePr/>
          <p:nvPr>
            <p:extLst>
              <p:ext uri="{D42A27DB-BD31-4B8C-83A1-F6EECF244321}">
                <p14:modId xmlns:p14="http://schemas.microsoft.com/office/powerpoint/2010/main" val="4144967063"/>
              </p:ext>
            </p:extLst>
          </p:nvPr>
        </p:nvGraphicFramePr>
        <p:xfrm>
          <a:off x="7370064" y="1682496"/>
          <a:ext cx="4315968" cy="4617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26574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3CC64F60-1D10-6334-2157-30A5D526C09C}"/>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11B9B9FC-0307-6FBC-EFAB-68275E961B55}"/>
              </a:ext>
            </a:extLst>
          </p:cNvPr>
          <p:cNvSpPr>
            <a:spLocks noGrp="1"/>
          </p:cNvSpPr>
          <p:nvPr>
            <p:ph type="sldNum" sz="quarter" idx="12"/>
          </p:nvPr>
        </p:nvSpPr>
        <p:spPr/>
        <p:txBody>
          <a:bodyPr/>
          <a:lstStyle/>
          <a:p>
            <a:fld id="{132FADFE-3B8F-471C-ABF0-DBC7717ECBBC}" type="slidenum">
              <a:rPr lang="es-ES" smtClean="0"/>
              <a:t>37</a:t>
            </a:fld>
            <a:endParaRPr lang="es-ES"/>
          </a:p>
        </p:txBody>
      </p:sp>
      <p:graphicFrame>
        <p:nvGraphicFramePr>
          <p:cNvPr id="8" name="Tabla 7">
            <a:extLst>
              <a:ext uri="{FF2B5EF4-FFF2-40B4-BE49-F238E27FC236}">
                <a16:creationId xmlns:a16="http://schemas.microsoft.com/office/drawing/2014/main" id="{35B5A7AA-F397-56CD-324E-E5361B871ACB}"/>
              </a:ext>
            </a:extLst>
          </p:cNvPr>
          <p:cNvGraphicFramePr>
            <a:graphicFrameLocks noGrp="1"/>
          </p:cNvGraphicFramePr>
          <p:nvPr>
            <p:extLst>
              <p:ext uri="{D42A27DB-BD31-4B8C-83A1-F6EECF244321}">
                <p14:modId xmlns:p14="http://schemas.microsoft.com/office/powerpoint/2010/main" val="4231576742"/>
              </p:ext>
            </p:extLst>
          </p:nvPr>
        </p:nvGraphicFramePr>
        <p:xfrm>
          <a:off x="1743203" y="1604290"/>
          <a:ext cx="7725747" cy="4608799"/>
        </p:xfrm>
        <a:graphic>
          <a:graphicData uri="http://schemas.openxmlformats.org/drawingml/2006/table">
            <a:tbl>
              <a:tblPr firstRow="1" firstCol="1" bandRow="1">
                <a:tableStyleId>{5C22544A-7EE6-4342-B048-85BDC9FD1C3A}</a:tableStyleId>
              </a:tblPr>
              <a:tblGrid>
                <a:gridCol w="1194319">
                  <a:extLst>
                    <a:ext uri="{9D8B030D-6E8A-4147-A177-3AD203B41FA5}">
                      <a16:colId xmlns:a16="http://schemas.microsoft.com/office/drawing/2014/main" val="2981513023"/>
                    </a:ext>
                  </a:extLst>
                </a:gridCol>
                <a:gridCol w="5129356">
                  <a:extLst>
                    <a:ext uri="{9D8B030D-6E8A-4147-A177-3AD203B41FA5}">
                      <a16:colId xmlns:a16="http://schemas.microsoft.com/office/drawing/2014/main" val="3564436991"/>
                    </a:ext>
                  </a:extLst>
                </a:gridCol>
                <a:gridCol w="1402072">
                  <a:extLst>
                    <a:ext uri="{9D8B030D-6E8A-4147-A177-3AD203B41FA5}">
                      <a16:colId xmlns:a16="http://schemas.microsoft.com/office/drawing/2014/main" val="1408238174"/>
                    </a:ext>
                  </a:extLst>
                </a:gridCol>
              </a:tblGrid>
              <a:tr h="260018">
                <a:tc>
                  <a:txBody>
                    <a:bodyPr/>
                    <a:lstStyle/>
                    <a:p>
                      <a:pPr algn="ctr">
                        <a:lnSpc>
                          <a:spcPct val="107000"/>
                        </a:lnSpc>
                        <a:spcAft>
                          <a:spcPts val="800"/>
                        </a:spcAft>
                      </a:pPr>
                      <a:r>
                        <a:rPr lang="es-ES" sz="1200" kern="0">
                          <a:solidFill>
                            <a:schemeClr val="bg1"/>
                          </a:solidFill>
                          <a:effectLst/>
                        </a:rPr>
                        <a:t>Identificador</a:t>
                      </a:r>
                      <a:endParaRPr lang="es-ES" sz="1200" kern="1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rgbClr val="438086"/>
                    </a:solidFill>
                  </a:tcPr>
                </a:tc>
                <a:tc>
                  <a:txBody>
                    <a:bodyPr/>
                    <a:lstStyle/>
                    <a:p>
                      <a:pPr algn="ctr">
                        <a:lnSpc>
                          <a:spcPct val="107000"/>
                        </a:lnSpc>
                        <a:spcAft>
                          <a:spcPts val="800"/>
                        </a:spcAft>
                      </a:pPr>
                      <a:r>
                        <a:rPr lang="es-ES" sz="1200" kern="0">
                          <a:solidFill>
                            <a:schemeClr val="bg1"/>
                          </a:solidFill>
                          <a:effectLst/>
                        </a:rPr>
                        <a:t>Nombre del riesgo</a:t>
                      </a:r>
                      <a:endParaRPr lang="es-ES" sz="1200" kern="1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rgbClr val="438086"/>
                    </a:solidFill>
                  </a:tcPr>
                </a:tc>
                <a:tc>
                  <a:txBody>
                    <a:bodyPr/>
                    <a:lstStyle/>
                    <a:p>
                      <a:pPr algn="ctr">
                        <a:lnSpc>
                          <a:spcPct val="107000"/>
                        </a:lnSpc>
                        <a:spcAft>
                          <a:spcPts val="800"/>
                        </a:spcAft>
                      </a:pPr>
                      <a:r>
                        <a:rPr lang="es-ES" sz="1200" kern="0">
                          <a:solidFill>
                            <a:schemeClr val="bg1"/>
                          </a:solidFill>
                          <a:effectLst/>
                        </a:rPr>
                        <a:t>Prioridad</a:t>
                      </a:r>
                      <a:endParaRPr lang="es-ES" sz="1200" kern="1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rgbClr val="438086"/>
                    </a:solidFill>
                  </a:tcPr>
                </a:tc>
                <a:extLst>
                  <a:ext uri="{0D108BD9-81ED-4DB2-BD59-A6C34878D82A}">
                    <a16:rowId xmlns:a16="http://schemas.microsoft.com/office/drawing/2014/main" val="34635832"/>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RISK1</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Mala interfaz de usuario</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0,45</a:t>
                      </a:r>
                    </a:p>
                  </a:txBody>
                  <a:tcPr marL="68580" marR="68580" marT="0" marB="0">
                    <a:solidFill>
                      <a:schemeClr val="accent2">
                        <a:lumMod val="20000"/>
                        <a:lumOff val="80000"/>
                      </a:schemeClr>
                    </a:solidFill>
                  </a:tcPr>
                </a:tc>
                <a:extLst>
                  <a:ext uri="{0D108BD9-81ED-4DB2-BD59-A6C34878D82A}">
                    <a16:rowId xmlns:a16="http://schemas.microsoft.com/office/drawing/2014/main" val="2865146685"/>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RISK2</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Perdida de datos</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0,45</a:t>
                      </a:r>
                    </a:p>
                  </a:txBody>
                  <a:tcPr marL="68580" marR="68580" marT="0" marB="0">
                    <a:solidFill>
                      <a:schemeClr val="accent2">
                        <a:lumMod val="20000"/>
                        <a:lumOff val="80000"/>
                      </a:schemeClr>
                    </a:solidFill>
                  </a:tcPr>
                </a:tc>
                <a:extLst>
                  <a:ext uri="{0D108BD9-81ED-4DB2-BD59-A6C34878D82A}">
                    <a16:rowId xmlns:a16="http://schemas.microsoft.com/office/drawing/2014/main" val="3781148858"/>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RISK3</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Retraso permisos y licencias</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0,39</a:t>
                      </a:r>
                    </a:p>
                  </a:txBody>
                  <a:tcPr marL="68580" marR="68580" marT="0" marB="0">
                    <a:solidFill>
                      <a:schemeClr val="accent2">
                        <a:lumMod val="20000"/>
                        <a:lumOff val="80000"/>
                      </a:schemeClr>
                    </a:solidFill>
                  </a:tcPr>
                </a:tc>
                <a:extLst>
                  <a:ext uri="{0D108BD9-81ED-4DB2-BD59-A6C34878D82A}">
                    <a16:rowId xmlns:a16="http://schemas.microsoft.com/office/drawing/2014/main" val="3785166649"/>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RISK4</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Límite de usuarios alcanzado</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0,28</a:t>
                      </a:r>
                    </a:p>
                  </a:txBody>
                  <a:tcPr marL="68580" marR="68580" marT="0" marB="0">
                    <a:solidFill>
                      <a:schemeClr val="accent2">
                        <a:lumMod val="20000"/>
                        <a:lumOff val="80000"/>
                      </a:schemeClr>
                    </a:solidFill>
                  </a:tcPr>
                </a:tc>
                <a:extLst>
                  <a:ext uri="{0D108BD9-81ED-4DB2-BD59-A6C34878D82A}">
                    <a16:rowId xmlns:a16="http://schemas.microsoft.com/office/drawing/2014/main" val="4200101840"/>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RISK5</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Geoposicionamiento en Áreas Rurales</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0,28</a:t>
                      </a:r>
                    </a:p>
                  </a:txBody>
                  <a:tcPr marL="68580" marR="68580" marT="0" marB="0">
                    <a:solidFill>
                      <a:schemeClr val="bg1"/>
                    </a:solidFill>
                  </a:tcPr>
                </a:tc>
                <a:extLst>
                  <a:ext uri="{0D108BD9-81ED-4DB2-BD59-A6C34878D82A}">
                    <a16:rowId xmlns:a16="http://schemas.microsoft.com/office/drawing/2014/main" val="3103434143"/>
                  </a:ext>
                </a:extLst>
              </a:tr>
              <a:tr h="354979">
                <a:tc>
                  <a:txBody>
                    <a:bodyPr/>
                    <a:lstStyle/>
                    <a:p>
                      <a:pPr algn="ctr">
                        <a:lnSpc>
                          <a:spcPct val="107000"/>
                        </a:lnSpc>
                        <a:spcAft>
                          <a:spcPts val="800"/>
                        </a:spcAft>
                      </a:pPr>
                      <a:r>
                        <a:rPr kumimoji="0" lang="es-ES" sz="1200" kern="0">
                          <a:solidFill>
                            <a:schemeClr val="tx1"/>
                          </a:solidFill>
                          <a:effectLst/>
                          <a:latin typeface="+mn-lt"/>
                          <a:ea typeface="+mn-ea"/>
                          <a:cs typeface="+mn-cs"/>
                        </a:rPr>
                        <a:t>RISK6</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La aplicación IOS no pasa los criterios de calidad requeridos para la AppStore</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0,28</a:t>
                      </a:r>
                    </a:p>
                  </a:txBody>
                  <a:tcPr marL="68580" marR="68580" marT="0" marB="0">
                    <a:solidFill>
                      <a:schemeClr val="bg1"/>
                    </a:solidFill>
                  </a:tcPr>
                </a:tc>
                <a:extLst>
                  <a:ext uri="{0D108BD9-81ED-4DB2-BD59-A6C34878D82A}">
                    <a16:rowId xmlns:a16="http://schemas.microsoft.com/office/drawing/2014/main" val="788087544"/>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RISK7</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Cambio de licencia en las herramientas de desarrollo</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0,28</a:t>
                      </a:r>
                    </a:p>
                  </a:txBody>
                  <a:tcPr marL="68580" marR="68580" marT="0" marB="0">
                    <a:solidFill>
                      <a:schemeClr val="bg1"/>
                    </a:solidFill>
                  </a:tcPr>
                </a:tc>
                <a:extLst>
                  <a:ext uri="{0D108BD9-81ED-4DB2-BD59-A6C34878D82A}">
                    <a16:rowId xmlns:a16="http://schemas.microsoft.com/office/drawing/2014/main" val="2282580868"/>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RISK8</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Incumplimiento de normativas</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0,27</a:t>
                      </a:r>
                    </a:p>
                  </a:txBody>
                  <a:tcPr marL="68580" marR="68580" marT="0" marB="0">
                    <a:solidFill>
                      <a:schemeClr val="bg1"/>
                    </a:solidFill>
                  </a:tcPr>
                </a:tc>
                <a:extLst>
                  <a:ext uri="{0D108BD9-81ED-4DB2-BD59-A6C34878D82A}">
                    <a16:rowId xmlns:a16="http://schemas.microsoft.com/office/drawing/2014/main" val="788375960"/>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RISK9</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Cambio de los precios del hardware/software a usar</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0,27</a:t>
                      </a:r>
                    </a:p>
                  </a:txBody>
                  <a:tcPr marL="68580" marR="68580" marT="0" marB="0">
                    <a:solidFill>
                      <a:schemeClr val="bg1"/>
                    </a:solidFill>
                  </a:tcPr>
                </a:tc>
                <a:extLst>
                  <a:ext uri="{0D108BD9-81ED-4DB2-BD59-A6C34878D82A}">
                    <a16:rowId xmlns:a16="http://schemas.microsoft.com/office/drawing/2014/main" val="2450055058"/>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RISK10</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Retraso en la entrega del Hardware</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0,27</a:t>
                      </a:r>
                    </a:p>
                  </a:txBody>
                  <a:tcPr marL="68580" marR="68580" marT="0" marB="0">
                    <a:solidFill>
                      <a:schemeClr val="bg1"/>
                    </a:solidFill>
                  </a:tcPr>
                </a:tc>
                <a:extLst>
                  <a:ext uri="{0D108BD9-81ED-4DB2-BD59-A6C34878D82A}">
                    <a16:rowId xmlns:a16="http://schemas.microsoft.com/office/drawing/2014/main" val="720658074"/>
                  </a:ext>
                </a:extLst>
              </a:tr>
              <a:tr h="330704">
                <a:tc>
                  <a:txBody>
                    <a:bodyPr/>
                    <a:lstStyle/>
                    <a:p>
                      <a:pPr algn="ctr">
                        <a:lnSpc>
                          <a:spcPct val="107000"/>
                        </a:lnSpc>
                        <a:spcAft>
                          <a:spcPts val="800"/>
                        </a:spcAft>
                      </a:pPr>
                      <a:r>
                        <a:rPr kumimoji="0" lang="es-ES" sz="1200" kern="0">
                          <a:solidFill>
                            <a:schemeClr val="tx1"/>
                          </a:solidFill>
                          <a:effectLst/>
                          <a:latin typeface="+mn-lt"/>
                          <a:ea typeface="+mn-ea"/>
                          <a:cs typeface="+mn-cs"/>
                        </a:rPr>
                        <a:t>RISK11</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Incompatibilidades de la aplicación con nuevas versiones de Android</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0,15</a:t>
                      </a:r>
                    </a:p>
                  </a:txBody>
                  <a:tcPr marL="68580" marR="68580" marT="0" marB="0">
                    <a:solidFill>
                      <a:schemeClr val="bg1"/>
                    </a:solidFill>
                  </a:tcPr>
                </a:tc>
                <a:extLst>
                  <a:ext uri="{0D108BD9-81ED-4DB2-BD59-A6C34878D82A}">
                    <a16:rowId xmlns:a16="http://schemas.microsoft.com/office/drawing/2014/main" val="1726105574"/>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RISK12</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Actualización de versiones de componentes o librerías</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0,15</a:t>
                      </a:r>
                    </a:p>
                  </a:txBody>
                  <a:tcPr marL="68580" marR="68580" marT="0" marB="0">
                    <a:solidFill>
                      <a:schemeClr val="bg1"/>
                    </a:solidFill>
                  </a:tcPr>
                </a:tc>
                <a:extLst>
                  <a:ext uri="{0D108BD9-81ED-4DB2-BD59-A6C34878D82A}">
                    <a16:rowId xmlns:a16="http://schemas.microsoft.com/office/drawing/2014/main" val="3532316748"/>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RISK13</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Liberación de IA para desarrolladores</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0,15</a:t>
                      </a:r>
                    </a:p>
                  </a:txBody>
                  <a:tcPr marL="68580" marR="68580" marT="0" marB="0">
                    <a:solidFill>
                      <a:schemeClr val="bg1"/>
                    </a:solidFill>
                  </a:tcPr>
                </a:tc>
                <a:extLst>
                  <a:ext uri="{0D108BD9-81ED-4DB2-BD59-A6C34878D82A}">
                    <a16:rowId xmlns:a16="http://schemas.microsoft.com/office/drawing/2014/main" val="2387946247"/>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RISK14</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Compatibilidad con dispositivos móviles</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0,09</a:t>
                      </a:r>
                    </a:p>
                  </a:txBody>
                  <a:tcPr marL="68580" marR="68580" marT="0" marB="0">
                    <a:solidFill>
                      <a:schemeClr val="bg1"/>
                    </a:solidFill>
                  </a:tcPr>
                </a:tc>
                <a:extLst>
                  <a:ext uri="{0D108BD9-81ED-4DB2-BD59-A6C34878D82A}">
                    <a16:rowId xmlns:a16="http://schemas.microsoft.com/office/drawing/2014/main" val="1746974500"/>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RISK15</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Inconsistencia en los datos en tiempo real</a:t>
                      </a:r>
                    </a:p>
                  </a:txBody>
                  <a:tcPr marL="68580" marR="68580" marT="0" marB="0">
                    <a:solidFill>
                      <a:schemeClr val="bg1"/>
                    </a:solidFill>
                  </a:tcPr>
                </a:tc>
                <a:tc>
                  <a:txBody>
                    <a:bodyPr/>
                    <a:lstStyle/>
                    <a:p>
                      <a:pPr algn="ctr">
                        <a:lnSpc>
                          <a:spcPct val="107000"/>
                        </a:lnSpc>
                        <a:spcAft>
                          <a:spcPts val="800"/>
                        </a:spcAft>
                      </a:pPr>
                      <a:r>
                        <a:rPr kumimoji="0" lang="es-ES" sz="1200" kern="0">
                          <a:solidFill>
                            <a:schemeClr val="tx1"/>
                          </a:solidFill>
                          <a:effectLst/>
                          <a:latin typeface="+mn-lt"/>
                          <a:ea typeface="+mn-ea"/>
                          <a:cs typeface="+mn-cs"/>
                        </a:rPr>
                        <a:t>0,09</a:t>
                      </a:r>
                    </a:p>
                  </a:txBody>
                  <a:tcPr marL="68580" marR="68580" marT="0" marB="0">
                    <a:solidFill>
                      <a:schemeClr val="bg1"/>
                    </a:solidFill>
                  </a:tcPr>
                </a:tc>
                <a:extLst>
                  <a:ext uri="{0D108BD9-81ED-4DB2-BD59-A6C34878D82A}">
                    <a16:rowId xmlns:a16="http://schemas.microsoft.com/office/drawing/2014/main" val="1571298461"/>
                  </a:ext>
                </a:extLst>
              </a:tr>
              <a:tr h="260018">
                <a:tc>
                  <a:txBody>
                    <a:bodyPr/>
                    <a:lstStyle/>
                    <a:p>
                      <a:pPr algn="ctr">
                        <a:lnSpc>
                          <a:spcPct val="107000"/>
                        </a:lnSpc>
                        <a:spcAft>
                          <a:spcPts val="800"/>
                        </a:spcAft>
                      </a:pPr>
                      <a:r>
                        <a:rPr kumimoji="0" lang="es-ES" sz="1200" kern="0">
                          <a:solidFill>
                            <a:schemeClr val="tx1"/>
                          </a:solidFill>
                          <a:effectLst/>
                          <a:latin typeface="+mn-lt"/>
                          <a:ea typeface="+mn-ea"/>
                          <a:cs typeface="+mn-cs"/>
                        </a:rPr>
                        <a:t>RISK16</a:t>
                      </a:r>
                    </a:p>
                  </a:txBody>
                  <a:tcPr marL="68580" marR="68580" marT="0" marB="0">
                    <a:solidFill>
                      <a:schemeClr val="bg1"/>
                    </a:solidFill>
                  </a:tcPr>
                </a:tc>
                <a:tc>
                  <a:txBody>
                    <a:bodyPr/>
                    <a:lstStyle/>
                    <a:p>
                      <a:pPr algn="l">
                        <a:lnSpc>
                          <a:spcPct val="107000"/>
                        </a:lnSpc>
                        <a:spcAft>
                          <a:spcPts val="800"/>
                        </a:spcAft>
                      </a:pPr>
                      <a:r>
                        <a:rPr kumimoji="0" lang="es-ES" sz="1200" kern="0">
                          <a:solidFill>
                            <a:schemeClr val="tx1"/>
                          </a:solidFill>
                          <a:effectLst/>
                          <a:latin typeface="+mn-lt"/>
                          <a:ea typeface="+mn-ea"/>
                          <a:cs typeface="+mn-cs"/>
                        </a:rPr>
                        <a:t>Caída del sistema de control de versiones</a:t>
                      </a:r>
                    </a:p>
                  </a:txBody>
                  <a:tcPr marL="68580" marR="68580" marT="0" marB="0">
                    <a:solidFill>
                      <a:schemeClr val="bg1"/>
                    </a:solidFill>
                  </a:tcPr>
                </a:tc>
                <a:tc>
                  <a:txBody>
                    <a:bodyPr/>
                    <a:lstStyle/>
                    <a:p>
                      <a:pPr algn="ctr">
                        <a:lnSpc>
                          <a:spcPct val="107000"/>
                        </a:lnSpc>
                        <a:spcAft>
                          <a:spcPts val="800"/>
                        </a:spcAft>
                      </a:pPr>
                      <a:r>
                        <a:rPr kumimoji="0" lang="es-ES" sz="1200" kern="0" dirty="0">
                          <a:solidFill>
                            <a:schemeClr val="tx1"/>
                          </a:solidFill>
                          <a:effectLst/>
                          <a:latin typeface="+mn-lt"/>
                          <a:ea typeface="+mn-ea"/>
                          <a:cs typeface="+mn-cs"/>
                        </a:rPr>
                        <a:t>0,09</a:t>
                      </a:r>
                    </a:p>
                  </a:txBody>
                  <a:tcPr marL="68580" marR="68580" marT="0" marB="0">
                    <a:solidFill>
                      <a:schemeClr val="bg1"/>
                    </a:solidFill>
                  </a:tcPr>
                </a:tc>
                <a:extLst>
                  <a:ext uri="{0D108BD9-81ED-4DB2-BD59-A6C34878D82A}">
                    <a16:rowId xmlns:a16="http://schemas.microsoft.com/office/drawing/2014/main" val="544049326"/>
                  </a:ext>
                </a:extLst>
              </a:tr>
            </a:tbl>
          </a:graphicData>
        </a:graphic>
      </p:graphicFrame>
      <p:sp>
        <p:nvSpPr>
          <p:cNvPr id="3" name="Título 1">
            <a:extLst>
              <a:ext uri="{FF2B5EF4-FFF2-40B4-BE49-F238E27FC236}">
                <a16:creationId xmlns:a16="http://schemas.microsoft.com/office/drawing/2014/main" id="{F1C91620-B075-1567-4C28-4E14F09F1A72}"/>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Plan de gestión de riesgos</a:t>
            </a:r>
          </a:p>
        </p:txBody>
      </p:sp>
    </p:spTree>
    <p:extLst>
      <p:ext uri="{BB962C8B-B14F-4D97-AF65-F5344CB8AC3E}">
        <p14:creationId xmlns:p14="http://schemas.microsoft.com/office/powerpoint/2010/main" val="3236766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3CC64F60-1D10-6334-2157-30A5D526C09C}"/>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11B9B9FC-0307-6FBC-EFAB-68275E961B55}"/>
              </a:ext>
            </a:extLst>
          </p:cNvPr>
          <p:cNvSpPr>
            <a:spLocks noGrp="1"/>
          </p:cNvSpPr>
          <p:nvPr>
            <p:ph type="sldNum" sz="quarter" idx="12"/>
          </p:nvPr>
        </p:nvSpPr>
        <p:spPr/>
        <p:txBody>
          <a:bodyPr/>
          <a:lstStyle/>
          <a:p>
            <a:fld id="{132FADFE-3B8F-471C-ABF0-DBC7717ECBBC}" type="slidenum">
              <a:rPr lang="es-ES" smtClean="0"/>
              <a:t>38</a:t>
            </a:fld>
            <a:endParaRPr lang="es-ES"/>
          </a:p>
        </p:txBody>
      </p:sp>
      <p:graphicFrame>
        <p:nvGraphicFramePr>
          <p:cNvPr id="9" name="Tabla 8">
            <a:extLst>
              <a:ext uri="{FF2B5EF4-FFF2-40B4-BE49-F238E27FC236}">
                <a16:creationId xmlns:a16="http://schemas.microsoft.com/office/drawing/2014/main" id="{2DA22AC7-8568-D560-0E1E-470503A4ADF6}"/>
              </a:ext>
            </a:extLst>
          </p:cNvPr>
          <p:cNvGraphicFramePr>
            <a:graphicFrameLocks noGrp="1"/>
          </p:cNvGraphicFramePr>
          <p:nvPr>
            <p:extLst>
              <p:ext uri="{D42A27DB-BD31-4B8C-83A1-F6EECF244321}">
                <p14:modId xmlns:p14="http://schemas.microsoft.com/office/powerpoint/2010/main" val="1003137204"/>
              </p:ext>
            </p:extLst>
          </p:nvPr>
        </p:nvGraphicFramePr>
        <p:xfrm>
          <a:off x="1155380" y="1793776"/>
          <a:ext cx="9881239" cy="4076672"/>
        </p:xfrm>
        <a:graphic>
          <a:graphicData uri="http://schemas.openxmlformats.org/drawingml/2006/table">
            <a:tbl>
              <a:tblPr firstRow="1" firstCol="1" bandRow="1">
                <a:tableStyleId>{5C22544A-7EE6-4342-B048-85BDC9FD1C3A}</a:tableStyleId>
              </a:tblPr>
              <a:tblGrid>
                <a:gridCol w="1697276">
                  <a:extLst>
                    <a:ext uri="{9D8B030D-6E8A-4147-A177-3AD203B41FA5}">
                      <a16:colId xmlns:a16="http://schemas.microsoft.com/office/drawing/2014/main" val="151361130"/>
                    </a:ext>
                  </a:extLst>
                </a:gridCol>
                <a:gridCol w="3370829">
                  <a:extLst>
                    <a:ext uri="{9D8B030D-6E8A-4147-A177-3AD203B41FA5}">
                      <a16:colId xmlns:a16="http://schemas.microsoft.com/office/drawing/2014/main" val="492929681"/>
                    </a:ext>
                  </a:extLst>
                </a:gridCol>
                <a:gridCol w="3423766">
                  <a:extLst>
                    <a:ext uri="{9D8B030D-6E8A-4147-A177-3AD203B41FA5}">
                      <a16:colId xmlns:a16="http://schemas.microsoft.com/office/drawing/2014/main" val="2790913960"/>
                    </a:ext>
                  </a:extLst>
                </a:gridCol>
                <a:gridCol w="1389368">
                  <a:extLst>
                    <a:ext uri="{9D8B030D-6E8A-4147-A177-3AD203B41FA5}">
                      <a16:colId xmlns:a16="http://schemas.microsoft.com/office/drawing/2014/main" val="2439040734"/>
                    </a:ext>
                  </a:extLst>
                </a:gridCol>
              </a:tblGrid>
              <a:tr h="372629">
                <a:tc>
                  <a:txBody>
                    <a:bodyPr/>
                    <a:lstStyle/>
                    <a:p>
                      <a:pPr algn="l">
                        <a:lnSpc>
                          <a:spcPct val="107000"/>
                        </a:lnSpc>
                        <a:spcAft>
                          <a:spcPts val="800"/>
                        </a:spcAft>
                      </a:pPr>
                      <a:r>
                        <a:rPr kumimoji="0" lang="es-ES" sz="1000" kern="0">
                          <a:solidFill>
                            <a:schemeClr val="bg1"/>
                          </a:solidFill>
                          <a:effectLst/>
                          <a:latin typeface="+mn-lt"/>
                          <a:ea typeface="+mn-ea"/>
                          <a:cs typeface="+mn-cs"/>
                        </a:rPr>
                        <a:t>RISK1</a:t>
                      </a:r>
                      <a:endParaRPr lang="es-ES" sz="1000" kern="1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600" kern="100">
                          <a:solidFill>
                            <a:schemeClr val="tx1"/>
                          </a:solidFill>
                          <a:effectLst/>
                          <a:latin typeface="Calibri" panose="020F0502020204030204" pitchFamily="34" charset="0"/>
                          <a:ea typeface="Calibri" panose="020F0502020204030204" pitchFamily="34" charset="0"/>
                          <a:cs typeface="Arial" panose="020B0604020202020204" pitchFamily="34" charset="0"/>
                        </a:rPr>
                        <a:t>Mala interfaz de usuario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929523941"/>
                  </a:ext>
                </a:extLst>
              </a:tr>
              <a:tr h="895339">
                <a:tc>
                  <a:txBody>
                    <a:bodyPr/>
                    <a:lstStyle/>
                    <a:p>
                      <a:pPr algn="l">
                        <a:lnSpc>
                          <a:spcPct val="107000"/>
                        </a:lnSpc>
                        <a:spcAft>
                          <a:spcPts val="800"/>
                        </a:spcAft>
                      </a:pPr>
                      <a:r>
                        <a:rPr lang="es-ES" sz="1100" kern="100">
                          <a:effectLst/>
                        </a:rPr>
                        <a:t>Descripción</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Debido a una falta de recogida de requisitos de los clientes, se pide rehacer las interfaces ya que no se acatan a sus necesidades</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260693177"/>
                  </a:ext>
                </a:extLst>
              </a:tr>
              <a:tr h="215361">
                <a:tc>
                  <a:txBody>
                    <a:bodyPr/>
                    <a:lstStyle/>
                    <a:p>
                      <a:pPr algn="l">
                        <a:lnSpc>
                          <a:spcPct val="107000"/>
                        </a:lnSpc>
                        <a:spcAft>
                          <a:spcPts val="800"/>
                        </a:spcAft>
                      </a:pPr>
                      <a:r>
                        <a:rPr lang="es-ES" sz="1100" kern="100">
                          <a:effectLst/>
                        </a:rPr>
                        <a:t>Categoría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Calidad</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8557190"/>
                  </a:ext>
                </a:extLst>
              </a:tr>
              <a:tr h="215361">
                <a:tc>
                  <a:txBody>
                    <a:bodyPr/>
                    <a:lstStyle/>
                    <a:p>
                      <a:pPr algn="l">
                        <a:lnSpc>
                          <a:spcPct val="107000"/>
                        </a:lnSpc>
                        <a:spcAft>
                          <a:spcPts val="800"/>
                        </a:spcAft>
                      </a:pPr>
                      <a:r>
                        <a:rPr lang="es-ES" sz="1100" kern="100">
                          <a:effectLst/>
                        </a:rPr>
                        <a:t>Probabilidad</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Media</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558212958"/>
                  </a:ext>
                </a:extLst>
              </a:tr>
              <a:tr h="253315">
                <a:tc rowSpan="4">
                  <a:txBody>
                    <a:bodyPr/>
                    <a:lstStyle/>
                    <a:p>
                      <a:pPr algn="l">
                        <a:lnSpc>
                          <a:spcPct val="107000"/>
                        </a:lnSpc>
                        <a:spcAft>
                          <a:spcPts val="800"/>
                        </a:spcAft>
                      </a:pPr>
                      <a:r>
                        <a:rPr lang="es-ES" sz="1100" kern="100">
                          <a:effectLst/>
                        </a:rPr>
                        <a:t>Impacto</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Presupuesto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Crítico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a:lnSpc>
                          <a:spcPct val="107000"/>
                        </a:lnSpc>
                        <a:spcAft>
                          <a:spcPts val="800"/>
                        </a:spcAft>
                      </a:pPr>
                      <a:r>
                        <a:rPr lang="es-ES" sz="1600" b="1" kern="100">
                          <a:solidFill>
                            <a:srgbClr val="000000"/>
                          </a:solidFill>
                          <a:effectLst/>
                          <a:latin typeface="+mn-lt"/>
                          <a:ea typeface="Calibri" panose="020F0502020204030204" pitchFamily="34" charset="0"/>
                          <a:cs typeface="Arial" panose="020B0604020202020204" pitchFamily="34" charset="0"/>
                        </a:rPr>
                        <a:t>0,45</a:t>
                      </a:r>
                      <a:endParaRPr lang="es-ES" sz="16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402435121"/>
                  </a:ext>
                </a:extLst>
              </a:tr>
              <a:tr h="250667">
                <a:tc vMerge="1">
                  <a:txBody>
                    <a:bodyPr/>
                    <a:lstStyle/>
                    <a:p>
                      <a:endParaRPr lang="es-ES"/>
                    </a:p>
                  </a:txBody>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Planificación</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Alto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688174416"/>
                  </a:ext>
                </a:extLst>
              </a:tr>
              <a:tr h="250667">
                <a:tc vMerge="1">
                  <a:txBody>
                    <a:bodyPr/>
                    <a:lstStyle/>
                    <a:p>
                      <a:endParaRPr lang="es-ES"/>
                    </a:p>
                  </a:txBody>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Alcance</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Crítico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341324269"/>
                  </a:ext>
                </a:extLst>
              </a:tr>
              <a:tr h="250667">
                <a:tc vMerge="1">
                  <a:txBody>
                    <a:bodyPr/>
                    <a:lstStyle/>
                    <a:p>
                      <a:endParaRPr lang="es-ES"/>
                    </a:p>
                  </a:txBody>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Calidad</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Crítico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3930893189"/>
                  </a:ext>
                </a:extLst>
              </a:tr>
              <a:tr h="250667">
                <a:tc>
                  <a:txBody>
                    <a:bodyPr/>
                    <a:lstStyle/>
                    <a:p>
                      <a:pPr algn="l">
                        <a:lnSpc>
                          <a:spcPct val="107000"/>
                        </a:lnSpc>
                        <a:spcAft>
                          <a:spcPts val="800"/>
                        </a:spcAft>
                      </a:pPr>
                      <a:r>
                        <a:rPr lang="es-ES" sz="1100" kern="100">
                          <a:effectLst/>
                        </a:rPr>
                        <a:t>Estrategia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Eliminar el riesgo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882071237"/>
                  </a:ext>
                </a:extLst>
              </a:tr>
              <a:tr h="1121999">
                <a:tc>
                  <a:txBody>
                    <a:bodyPr/>
                    <a:lstStyle/>
                    <a:p>
                      <a:pPr algn="l">
                        <a:lnSpc>
                          <a:spcPct val="107000"/>
                        </a:lnSpc>
                        <a:spcAft>
                          <a:spcPts val="800"/>
                        </a:spcAft>
                      </a:pPr>
                      <a:r>
                        <a:rPr lang="es-ES" sz="1100" kern="100">
                          <a:effectLst/>
                        </a:rPr>
                        <a:t>Respuesta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Hacer reuniones exhaustivas con los operadores de los módulos para poder satisfacer sus necesidades</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385576510"/>
                  </a:ext>
                </a:extLst>
              </a:tr>
            </a:tbl>
          </a:graphicData>
        </a:graphic>
      </p:graphicFrame>
      <p:sp>
        <p:nvSpPr>
          <p:cNvPr id="3" name="Título 1">
            <a:extLst>
              <a:ext uri="{FF2B5EF4-FFF2-40B4-BE49-F238E27FC236}">
                <a16:creationId xmlns:a16="http://schemas.microsoft.com/office/drawing/2014/main" id="{F1C91620-B075-1567-4C28-4E14F09F1A72}"/>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Plan de gestión de riesgos</a:t>
            </a:r>
          </a:p>
        </p:txBody>
      </p:sp>
    </p:spTree>
    <p:extLst>
      <p:ext uri="{BB962C8B-B14F-4D97-AF65-F5344CB8AC3E}">
        <p14:creationId xmlns:p14="http://schemas.microsoft.com/office/powerpoint/2010/main" val="2692721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3CC64F60-1D10-6334-2157-30A5D526C09C}"/>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11B9B9FC-0307-6FBC-EFAB-68275E961B55}"/>
              </a:ext>
            </a:extLst>
          </p:cNvPr>
          <p:cNvSpPr>
            <a:spLocks noGrp="1"/>
          </p:cNvSpPr>
          <p:nvPr>
            <p:ph type="sldNum" sz="quarter" idx="12"/>
          </p:nvPr>
        </p:nvSpPr>
        <p:spPr/>
        <p:txBody>
          <a:bodyPr/>
          <a:lstStyle/>
          <a:p>
            <a:fld id="{132FADFE-3B8F-471C-ABF0-DBC7717ECBBC}" type="slidenum">
              <a:rPr lang="es-ES" smtClean="0"/>
              <a:t>39</a:t>
            </a:fld>
            <a:endParaRPr lang="es-ES"/>
          </a:p>
        </p:txBody>
      </p:sp>
      <p:graphicFrame>
        <p:nvGraphicFramePr>
          <p:cNvPr id="9" name="Tabla 8">
            <a:extLst>
              <a:ext uri="{FF2B5EF4-FFF2-40B4-BE49-F238E27FC236}">
                <a16:creationId xmlns:a16="http://schemas.microsoft.com/office/drawing/2014/main" id="{2DA22AC7-8568-D560-0E1E-470503A4ADF6}"/>
              </a:ext>
            </a:extLst>
          </p:cNvPr>
          <p:cNvGraphicFramePr>
            <a:graphicFrameLocks noGrp="1"/>
          </p:cNvGraphicFramePr>
          <p:nvPr>
            <p:extLst>
              <p:ext uri="{D42A27DB-BD31-4B8C-83A1-F6EECF244321}">
                <p14:modId xmlns:p14="http://schemas.microsoft.com/office/powerpoint/2010/main" val="2370721317"/>
              </p:ext>
            </p:extLst>
          </p:nvPr>
        </p:nvGraphicFramePr>
        <p:xfrm>
          <a:off x="1155380" y="1793776"/>
          <a:ext cx="9881239" cy="4076672"/>
        </p:xfrm>
        <a:graphic>
          <a:graphicData uri="http://schemas.openxmlformats.org/drawingml/2006/table">
            <a:tbl>
              <a:tblPr firstRow="1" firstCol="1" bandRow="1">
                <a:tableStyleId>{5C22544A-7EE6-4342-B048-85BDC9FD1C3A}</a:tableStyleId>
              </a:tblPr>
              <a:tblGrid>
                <a:gridCol w="1697276">
                  <a:extLst>
                    <a:ext uri="{9D8B030D-6E8A-4147-A177-3AD203B41FA5}">
                      <a16:colId xmlns:a16="http://schemas.microsoft.com/office/drawing/2014/main" val="151361130"/>
                    </a:ext>
                  </a:extLst>
                </a:gridCol>
                <a:gridCol w="3370829">
                  <a:extLst>
                    <a:ext uri="{9D8B030D-6E8A-4147-A177-3AD203B41FA5}">
                      <a16:colId xmlns:a16="http://schemas.microsoft.com/office/drawing/2014/main" val="492929681"/>
                    </a:ext>
                  </a:extLst>
                </a:gridCol>
                <a:gridCol w="3423766">
                  <a:extLst>
                    <a:ext uri="{9D8B030D-6E8A-4147-A177-3AD203B41FA5}">
                      <a16:colId xmlns:a16="http://schemas.microsoft.com/office/drawing/2014/main" val="2790913960"/>
                    </a:ext>
                  </a:extLst>
                </a:gridCol>
                <a:gridCol w="1389368">
                  <a:extLst>
                    <a:ext uri="{9D8B030D-6E8A-4147-A177-3AD203B41FA5}">
                      <a16:colId xmlns:a16="http://schemas.microsoft.com/office/drawing/2014/main" val="2439040734"/>
                    </a:ext>
                  </a:extLst>
                </a:gridCol>
              </a:tblGrid>
              <a:tr h="372629">
                <a:tc>
                  <a:txBody>
                    <a:bodyPr/>
                    <a:lstStyle/>
                    <a:p>
                      <a:pPr algn="l">
                        <a:lnSpc>
                          <a:spcPct val="107000"/>
                        </a:lnSpc>
                        <a:spcAft>
                          <a:spcPts val="800"/>
                        </a:spcAft>
                      </a:pPr>
                      <a:r>
                        <a:rPr kumimoji="0" lang="es-ES" sz="1000" kern="0">
                          <a:solidFill>
                            <a:schemeClr val="bg1"/>
                          </a:solidFill>
                          <a:effectLst/>
                          <a:latin typeface="+mn-lt"/>
                          <a:ea typeface="+mn-ea"/>
                          <a:cs typeface="+mn-cs"/>
                        </a:rPr>
                        <a:t>RISK2</a:t>
                      </a:r>
                      <a:endParaRPr lang="es-ES" sz="1000" kern="1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600" kern="100">
                          <a:solidFill>
                            <a:schemeClr val="tx1"/>
                          </a:solidFill>
                          <a:effectLst/>
                          <a:latin typeface="Calibri" panose="020F0502020204030204" pitchFamily="34" charset="0"/>
                          <a:ea typeface="Calibri" panose="020F0502020204030204" pitchFamily="34" charset="0"/>
                          <a:cs typeface="Arial" panose="020B0604020202020204" pitchFamily="34" charset="0"/>
                        </a:rPr>
                        <a:t>Perdida de datos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929523941"/>
                  </a:ext>
                </a:extLst>
              </a:tr>
              <a:tr h="895339">
                <a:tc>
                  <a:txBody>
                    <a:bodyPr/>
                    <a:lstStyle/>
                    <a:p>
                      <a:pPr algn="l">
                        <a:lnSpc>
                          <a:spcPct val="107000"/>
                        </a:lnSpc>
                        <a:spcAft>
                          <a:spcPts val="800"/>
                        </a:spcAft>
                      </a:pPr>
                      <a:r>
                        <a:rPr lang="es-ES" sz="1100" kern="100">
                          <a:effectLst/>
                        </a:rPr>
                        <a:t>Descripción</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Pérdida de datos debido a fallos en la implementación o actualización del sistema, y su no posible recuperación debido a falta de copias de seguridad</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260693177"/>
                  </a:ext>
                </a:extLst>
              </a:tr>
              <a:tr h="215361">
                <a:tc>
                  <a:txBody>
                    <a:bodyPr/>
                    <a:lstStyle/>
                    <a:p>
                      <a:pPr algn="l">
                        <a:lnSpc>
                          <a:spcPct val="107000"/>
                        </a:lnSpc>
                        <a:spcAft>
                          <a:spcPts val="800"/>
                        </a:spcAft>
                      </a:pPr>
                      <a:r>
                        <a:rPr lang="es-ES" sz="1100" kern="100">
                          <a:effectLst/>
                        </a:rPr>
                        <a:t>Categoría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Prestaciones y fiabilidad</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8557190"/>
                  </a:ext>
                </a:extLst>
              </a:tr>
              <a:tr h="215361">
                <a:tc>
                  <a:txBody>
                    <a:bodyPr/>
                    <a:lstStyle/>
                    <a:p>
                      <a:pPr algn="l">
                        <a:lnSpc>
                          <a:spcPct val="107000"/>
                        </a:lnSpc>
                        <a:spcAft>
                          <a:spcPts val="800"/>
                        </a:spcAft>
                      </a:pPr>
                      <a:r>
                        <a:rPr lang="es-ES" sz="1100" kern="100">
                          <a:effectLst/>
                        </a:rPr>
                        <a:t>Probabilidad</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Media</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558212958"/>
                  </a:ext>
                </a:extLst>
              </a:tr>
              <a:tr h="253315">
                <a:tc rowSpan="4">
                  <a:txBody>
                    <a:bodyPr/>
                    <a:lstStyle/>
                    <a:p>
                      <a:pPr algn="l">
                        <a:lnSpc>
                          <a:spcPct val="107000"/>
                        </a:lnSpc>
                        <a:spcAft>
                          <a:spcPts val="800"/>
                        </a:spcAft>
                      </a:pPr>
                      <a:r>
                        <a:rPr lang="es-ES" sz="1100" kern="100">
                          <a:effectLst/>
                        </a:rPr>
                        <a:t>Impacto</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Presupuesto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Crítico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a:lnSpc>
                          <a:spcPct val="107000"/>
                        </a:lnSpc>
                        <a:spcAft>
                          <a:spcPts val="800"/>
                        </a:spcAft>
                      </a:pPr>
                      <a:r>
                        <a:rPr lang="es-ES" sz="1600" b="1" kern="100">
                          <a:solidFill>
                            <a:srgbClr val="000000"/>
                          </a:solidFill>
                          <a:effectLst/>
                          <a:latin typeface="+mn-lt"/>
                          <a:ea typeface="Calibri" panose="020F0502020204030204" pitchFamily="34" charset="0"/>
                          <a:cs typeface="Arial" panose="020B0604020202020204" pitchFamily="34" charset="0"/>
                        </a:rPr>
                        <a:t>0,45</a:t>
                      </a:r>
                      <a:endParaRPr lang="es-ES" sz="16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402435121"/>
                  </a:ext>
                </a:extLst>
              </a:tr>
              <a:tr h="250667">
                <a:tc vMerge="1">
                  <a:txBody>
                    <a:bodyPr/>
                    <a:lstStyle/>
                    <a:p>
                      <a:endParaRPr lang="es-ES"/>
                    </a:p>
                  </a:txBody>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Planificación</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Alto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688174416"/>
                  </a:ext>
                </a:extLst>
              </a:tr>
              <a:tr h="250667">
                <a:tc vMerge="1">
                  <a:txBody>
                    <a:bodyPr/>
                    <a:lstStyle/>
                    <a:p>
                      <a:endParaRPr lang="es-ES"/>
                    </a:p>
                  </a:txBody>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Alcance</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Crítico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341324269"/>
                  </a:ext>
                </a:extLst>
              </a:tr>
              <a:tr h="250667">
                <a:tc vMerge="1">
                  <a:txBody>
                    <a:bodyPr/>
                    <a:lstStyle/>
                    <a:p>
                      <a:endParaRPr lang="es-ES"/>
                    </a:p>
                  </a:txBody>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Calidad</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Alto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3930893189"/>
                  </a:ext>
                </a:extLst>
              </a:tr>
              <a:tr h="250667">
                <a:tc>
                  <a:txBody>
                    <a:bodyPr/>
                    <a:lstStyle/>
                    <a:p>
                      <a:pPr algn="l">
                        <a:lnSpc>
                          <a:spcPct val="107000"/>
                        </a:lnSpc>
                        <a:spcAft>
                          <a:spcPts val="800"/>
                        </a:spcAft>
                      </a:pPr>
                      <a:r>
                        <a:rPr lang="es-ES" sz="1100" kern="100">
                          <a:effectLst/>
                        </a:rPr>
                        <a:t>Estrategia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Mitigar el riesgo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882071237"/>
                  </a:ext>
                </a:extLst>
              </a:tr>
              <a:tr h="1121999">
                <a:tc>
                  <a:txBody>
                    <a:bodyPr/>
                    <a:lstStyle/>
                    <a:p>
                      <a:pPr algn="l">
                        <a:lnSpc>
                          <a:spcPct val="107000"/>
                        </a:lnSpc>
                        <a:spcAft>
                          <a:spcPts val="800"/>
                        </a:spcAft>
                      </a:pPr>
                      <a:r>
                        <a:rPr lang="es-ES" sz="1100" kern="100">
                          <a:effectLst/>
                        </a:rPr>
                        <a:t>Respuesta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Realizar copias de seguridad regularmente para así si se llegan a perder datos poder recuperar al menos una gran parte de ellos.</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385576510"/>
                  </a:ext>
                </a:extLst>
              </a:tr>
            </a:tbl>
          </a:graphicData>
        </a:graphic>
      </p:graphicFrame>
      <p:sp>
        <p:nvSpPr>
          <p:cNvPr id="3" name="Título 1">
            <a:extLst>
              <a:ext uri="{FF2B5EF4-FFF2-40B4-BE49-F238E27FC236}">
                <a16:creationId xmlns:a16="http://schemas.microsoft.com/office/drawing/2014/main" id="{F1C91620-B075-1567-4C28-4E14F09F1A72}"/>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Plan de gestión de riesgos</a:t>
            </a:r>
          </a:p>
        </p:txBody>
      </p:sp>
    </p:spTree>
    <p:extLst>
      <p:ext uri="{BB962C8B-B14F-4D97-AF65-F5344CB8AC3E}">
        <p14:creationId xmlns:p14="http://schemas.microsoft.com/office/powerpoint/2010/main" val="3195917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o 26">
            <a:extLst>
              <a:ext uri="{FF2B5EF4-FFF2-40B4-BE49-F238E27FC236}">
                <a16:creationId xmlns:a16="http://schemas.microsoft.com/office/drawing/2014/main" id="{D47DB106-EE01-412B-9B2E-CF0B3A9A14A4}"/>
              </a:ext>
            </a:extLst>
          </p:cNvPr>
          <p:cNvGrpSpPr/>
          <p:nvPr/>
        </p:nvGrpSpPr>
        <p:grpSpPr>
          <a:xfrm>
            <a:off x="731404" y="2015672"/>
            <a:ext cx="10729192" cy="4077624"/>
            <a:chOff x="479376" y="1988840"/>
            <a:chExt cx="10729192" cy="4077624"/>
          </a:xfrm>
        </p:grpSpPr>
        <p:grpSp>
          <p:nvGrpSpPr>
            <p:cNvPr id="16" name="Grupo 15">
              <a:extLst>
                <a:ext uri="{FF2B5EF4-FFF2-40B4-BE49-F238E27FC236}">
                  <a16:creationId xmlns:a16="http://schemas.microsoft.com/office/drawing/2014/main" id="{AC1CEA4A-A8F1-28FE-2A56-74ABD6F38175}"/>
                </a:ext>
              </a:extLst>
            </p:cNvPr>
            <p:cNvGrpSpPr/>
            <p:nvPr/>
          </p:nvGrpSpPr>
          <p:grpSpPr>
            <a:xfrm>
              <a:off x="479376" y="1988840"/>
              <a:ext cx="5688632" cy="2592288"/>
              <a:chOff x="1199456" y="2060848"/>
              <a:chExt cx="5976664" cy="3312368"/>
            </a:xfrm>
          </p:grpSpPr>
          <p:sp>
            <p:nvSpPr>
              <p:cNvPr id="15" name="Rectángulo: esquinas redondeadas 14">
                <a:extLst>
                  <a:ext uri="{FF2B5EF4-FFF2-40B4-BE49-F238E27FC236}">
                    <a16:creationId xmlns:a16="http://schemas.microsoft.com/office/drawing/2014/main" id="{7EB213B3-D904-5357-0E06-8DE8CEE7B852}"/>
                  </a:ext>
                </a:extLst>
              </p:cNvPr>
              <p:cNvSpPr/>
              <p:nvPr/>
            </p:nvSpPr>
            <p:spPr>
              <a:xfrm>
                <a:off x="1199456" y="2060848"/>
                <a:ext cx="5976664" cy="3312368"/>
              </a:xfrm>
              <a:prstGeom prst="roundRect">
                <a:avLst/>
              </a:prstGeom>
              <a:solidFill>
                <a:schemeClr val="bg1">
                  <a:lumMod val="9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s-ES"/>
              </a:p>
              <a:p>
                <a:endParaRPr lang="es-ES"/>
              </a:p>
              <a:p>
                <a:endParaRPr lang="es-ES"/>
              </a:p>
              <a:p>
                <a:endParaRPr lang="es-ES"/>
              </a:p>
              <a:p>
                <a:endParaRPr lang="es-ES"/>
              </a:p>
              <a:p>
                <a:endParaRPr lang="es-ES"/>
              </a:p>
              <a:p>
                <a:endParaRPr lang="es-ES"/>
              </a:p>
              <a:p>
                <a:r>
                  <a:rPr lang="es-ES" b="1">
                    <a:solidFill>
                      <a:schemeClr val="tx1"/>
                    </a:solidFill>
                  </a:rPr>
                  <a:t>   Módulo menos dependiente</a:t>
                </a:r>
              </a:p>
            </p:txBody>
          </p:sp>
          <p:sp>
            <p:nvSpPr>
              <p:cNvPr id="6" name="Rectángulo: esquinas redondeadas 5">
                <a:extLst>
                  <a:ext uri="{FF2B5EF4-FFF2-40B4-BE49-F238E27FC236}">
                    <a16:creationId xmlns:a16="http://schemas.microsoft.com/office/drawing/2014/main" id="{DE924098-38F8-A1EA-4F53-E8B94B998387}"/>
                  </a:ext>
                </a:extLst>
              </p:cNvPr>
              <p:cNvSpPr/>
              <p:nvPr/>
            </p:nvSpPr>
            <p:spPr>
              <a:xfrm>
                <a:off x="1559496" y="2492896"/>
                <a:ext cx="1296144" cy="64807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Análisis</a:t>
                </a:r>
              </a:p>
            </p:txBody>
          </p:sp>
          <p:sp>
            <p:nvSpPr>
              <p:cNvPr id="7" name="Rectángulo: esquinas redondeadas 6">
                <a:extLst>
                  <a:ext uri="{FF2B5EF4-FFF2-40B4-BE49-F238E27FC236}">
                    <a16:creationId xmlns:a16="http://schemas.microsoft.com/office/drawing/2014/main" id="{5E3D0DC6-4497-8F3C-D4BE-5AA6AA18093F}"/>
                  </a:ext>
                </a:extLst>
              </p:cNvPr>
              <p:cNvSpPr/>
              <p:nvPr/>
            </p:nvSpPr>
            <p:spPr>
              <a:xfrm>
                <a:off x="3005946" y="3171056"/>
                <a:ext cx="1721902" cy="64807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Arquitectura</a:t>
                </a:r>
              </a:p>
            </p:txBody>
          </p:sp>
          <p:sp>
            <p:nvSpPr>
              <p:cNvPr id="8" name="Rectángulo: esquinas redondeadas 7">
                <a:extLst>
                  <a:ext uri="{FF2B5EF4-FFF2-40B4-BE49-F238E27FC236}">
                    <a16:creationId xmlns:a16="http://schemas.microsoft.com/office/drawing/2014/main" id="{42403F77-AB3E-39C3-B1BF-9E7A8B2183AD}"/>
                  </a:ext>
                </a:extLst>
              </p:cNvPr>
              <p:cNvSpPr/>
              <p:nvPr/>
            </p:nvSpPr>
            <p:spPr>
              <a:xfrm>
                <a:off x="4763852" y="3861048"/>
                <a:ext cx="1656184" cy="64807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Construcción</a:t>
                </a:r>
              </a:p>
            </p:txBody>
          </p:sp>
          <p:cxnSp>
            <p:nvCxnSpPr>
              <p:cNvPr id="10" name="Conector: curvado 9">
                <a:extLst>
                  <a:ext uri="{FF2B5EF4-FFF2-40B4-BE49-F238E27FC236}">
                    <a16:creationId xmlns:a16="http://schemas.microsoft.com/office/drawing/2014/main" id="{8E4F1EB6-1804-A300-FC82-B77F3266F1A2}"/>
                  </a:ext>
                </a:extLst>
              </p:cNvPr>
              <p:cNvCxnSpPr>
                <a:stCxn id="6" idx="2"/>
                <a:endCxn id="7" idx="1"/>
              </p:cNvCxnSpPr>
              <p:nvPr/>
            </p:nvCxnSpPr>
            <p:spPr>
              <a:xfrm rot="16200000" flipH="1">
                <a:off x="2429695" y="2918841"/>
                <a:ext cx="354124" cy="798378"/>
              </a:xfrm>
              <a:prstGeom prst="curvedConnector2">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Conector: curvado 10">
                <a:extLst>
                  <a:ext uri="{FF2B5EF4-FFF2-40B4-BE49-F238E27FC236}">
                    <a16:creationId xmlns:a16="http://schemas.microsoft.com/office/drawing/2014/main" id="{FA222D3C-D600-9CF5-57AC-BE7DA8C7105A}"/>
                  </a:ext>
                </a:extLst>
              </p:cNvPr>
              <p:cNvCxnSpPr>
                <a:cxnSpLocks/>
                <a:stCxn id="7" idx="2"/>
                <a:endCxn id="8" idx="1"/>
              </p:cNvCxnSpPr>
              <p:nvPr/>
            </p:nvCxnSpPr>
            <p:spPr>
              <a:xfrm rot="16200000" flipH="1">
                <a:off x="4132396" y="3553628"/>
                <a:ext cx="365956" cy="896955"/>
              </a:xfrm>
              <a:prstGeom prst="curvedConnector2">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7" name="Grupo 16">
              <a:extLst>
                <a:ext uri="{FF2B5EF4-FFF2-40B4-BE49-F238E27FC236}">
                  <a16:creationId xmlns:a16="http://schemas.microsoft.com/office/drawing/2014/main" id="{FB119A2E-7EE4-C511-0A6C-AA6E073BC55E}"/>
                </a:ext>
              </a:extLst>
            </p:cNvPr>
            <p:cNvGrpSpPr/>
            <p:nvPr/>
          </p:nvGrpSpPr>
          <p:grpSpPr>
            <a:xfrm>
              <a:off x="5519936" y="3474176"/>
              <a:ext cx="5688632" cy="2592288"/>
              <a:chOff x="1199456" y="2060848"/>
              <a:chExt cx="5976664" cy="3312368"/>
            </a:xfrm>
            <a:effectLst>
              <a:outerShdw blurRad="50800" dist="38100" dir="16200000" rotWithShape="0">
                <a:prstClr val="black">
                  <a:alpha val="40000"/>
                </a:prstClr>
              </a:outerShdw>
            </a:effectLst>
          </p:grpSpPr>
          <p:sp>
            <p:nvSpPr>
              <p:cNvPr id="18" name="Rectángulo: esquinas redondeadas 17">
                <a:extLst>
                  <a:ext uri="{FF2B5EF4-FFF2-40B4-BE49-F238E27FC236}">
                    <a16:creationId xmlns:a16="http://schemas.microsoft.com/office/drawing/2014/main" id="{356EEA0C-3709-9D29-500F-BDE896E0092D}"/>
                  </a:ext>
                </a:extLst>
              </p:cNvPr>
              <p:cNvSpPr/>
              <p:nvPr/>
            </p:nvSpPr>
            <p:spPr>
              <a:xfrm>
                <a:off x="1199456" y="2060848"/>
                <a:ext cx="5976664" cy="3312368"/>
              </a:xfrm>
              <a:prstGeom prst="roundRect">
                <a:avLst/>
              </a:prstGeom>
              <a:solidFill>
                <a:schemeClr val="bg1">
                  <a:lumMod val="9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s-ES"/>
              </a:p>
              <a:p>
                <a:endParaRPr lang="es-ES"/>
              </a:p>
              <a:p>
                <a:endParaRPr lang="es-ES"/>
              </a:p>
              <a:p>
                <a:endParaRPr lang="es-ES"/>
              </a:p>
              <a:p>
                <a:endParaRPr lang="es-ES"/>
              </a:p>
              <a:p>
                <a:endParaRPr lang="es-ES"/>
              </a:p>
              <a:p>
                <a:endParaRPr lang="es-ES"/>
              </a:p>
              <a:p>
                <a:r>
                  <a:rPr lang="es-ES" b="1">
                    <a:solidFill>
                      <a:schemeClr val="tx1"/>
                    </a:solidFill>
                  </a:rPr>
                  <a:t>   Módulo más dependiente</a:t>
                </a:r>
              </a:p>
            </p:txBody>
          </p:sp>
          <p:sp>
            <p:nvSpPr>
              <p:cNvPr id="19" name="Rectángulo: esquinas redondeadas 18">
                <a:extLst>
                  <a:ext uri="{FF2B5EF4-FFF2-40B4-BE49-F238E27FC236}">
                    <a16:creationId xmlns:a16="http://schemas.microsoft.com/office/drawing/2014/main" id="{ADF6811E-F6FF-6C8C-4C5C-549E15D04248}"/>
                  </a:ext>
                </a:extLst>
              </p:cNvPr>
              <p:cNvSpPr/>
              <p:nvPr/>
            </p:nvSpPr>
            <p:spPr>
              <a:xfrm>
                <a:off x="1559496" y="2492896"/>
                <a:ext cx="1296144" cy="64807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Análisis</a:t>
                </a:r>
              </a:p>
            </p:txBody>
          </p:sp>
          <p:sp>
            <p:nvSpPr>
              <p:cNvPr id="20" name="Rectángulo: esquinas redondeadas 19">
                <a:extLst>
                  <a:ext uri="{FF2B5EF4-FFF2-40B4-BE49-F238E27FC236}">
                    <a16:creationId xmlns:a16="http://schemas.microsoft.com/office/drawing/2014/main" id="{C62D855E-FE65-3B0B-9833-49EE2C87D8E3}"/>
                  </a:ext>
                </a:extLst>
              </p:cNvPr>
              <p:cNvSpPr/>
              <p:nvPr/>
            </p:nvSpPr>
            <p:spPr>
              <a:xfrm>
                <a:off x="3005946" y="3171056"/>
                <a:ext cx="1721902" cy="64807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Arquitectura</a:t>
                </a:r>
              </a:p>
            </p:txBody>
          </p:sp>
          <p:sp>
            <p:nvSpPr>
              <p:cNvPr id="21" name="Rectángulo: esquinas redondeadas 20">
                <a:extLst>
                  <a:ext uri="{FF2B5EF4-FFF2-40B4-BE49-F238E27FC236}">
                    <a16:creationId xmlns:a16="http://schemas.microsoft.com/office/drawing/2014/main" id="{5FFECBAB-30E1-3078-D82F-0BB45D06A2D0}"/>
                  </a:ext>
                </a:extLst>
              </p:cNvPr>
              <p:cNvSpPr/>
              <p:nvPr/>
            </p:nvSpPr>
            <p:spPr>
              <a:xfrm>
                <a:off x="4763852" y="3861048"/>
                <a:ext cx="1656184" cy="64807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Construcción</a:t>
                </a:r>
              </a:p>
            </p:txBody>
          </p:sp>
          <p:cxnSp>
            <p:nvCxnSpPr>
              <p:cNvPr id="22" name="Conector: curvado 21">
                <a:extLst>
                  <a:ext uri="{FF2B5EF4-FFF2-40B4-BE49-F238E27FC236}">
                    <a16:creationId xmlns:a16="http://schemas.microsoft.com/office/drawing/2014/main" id="{032DE93E-4773-5C7F-3A4C-86408F4B1EBA}"/>
                  </a:ext>
                </a:extLst>
              </p:cNvPr>
              <p:cNvCxnSpPr>
                <a:stCxn id="19" idx="2"/>
                <a:endCxn id="20" idx="1"/>
              </p:cNvCxnSpPr>
              <p:nvPr/>
            </p:nvCxnSpPr>
            <p:spPr>
              <a:xfrm rot="16200000" flipH="1">
                <a:off x="2429695" y="2918841"/>
                <a:ext cx="354124" cy="798378"/>
              </a:xfrm>
              <a:prstGeom prst="curvedConnector2">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Conector: curvado 22">
                <a:extLst>
                  <a:ext uri="{FF2B5EF4-FFF2-40B4-BE49-F238E27FC236}">
                    <a16:creationId xmlns:a16="http://schemas.microsoft.com/office/drawing/2014/main" id="{E4FAC85B-64C1-A369-67F0-0840CC7DCFA2}"/>
                  </a:ext>
                </a:extLst>
              </p:cNvPr>
              <p:cNvCxnSpPr>
                <a:cxnSpLocks/>
                <a:stCxn id="20" idx="2"/>
                <a:endCxn id="21" idx="1"/>
              </p:cNvCxnSpPr>
              <p:nvPr/>
            </p:nvCxnSpPr>
            <p:spPr>
              <a:xfrm rot="16200000" flipH="1">
                <a:off x="4132396" y="3553628"/>
                <a:ext cx="365956" cy="896955"/>
              </a:xfrm>
              <a:prstGeom prst="curvedConnector2">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24" name="Conector: curvado 23">
              <a:extLst>
                <a:ext uri="{FF2B5EF4-FFF2-40B4-BE49-F238E27FC236}">
                  <a16:creationId xmlns:a16="http://schemas.microsoft.com/office/drawing/2014/main" id="{FFA0C46A-510C-44B7-1C12-70661B5A7253}"/>
                </a:ext>
              </a:extLst>
            </p:cNvPr>
            <p:cNvCxnSpPr>
              <a:cxnSpLocks/>
              <a:stCxn id="15" idx="2"/>
            </p:cNvCxnSpPr>
            <p:nvPr/>
          </p:nvCxnSpPr>
          <p:spPr>
            <a:xfrm rot="16200000" flipH="1">
              <a:off x="4025769" y="3879050"/>
              <a:ext cx="792088" cy="2196243"/>
            </a:xfrm>
            <a:prstGeom prst="curvedConnector2">
              <a:avLst/>
            </a:prstGeom>
            <a:ln w="76200">
              <a:solidFill>
                <a:srgbClr val="7030A0"/>
              </a:solidFill>
              <a:tailEnd type="triangle"/>
            </a:ln>
          </p:spPr>
          <p:style>
            <a:lnRef idx="1">
              <a:schemeClr val="accent2"/>
            </a:lnRef>
            <a:fillRef idx="0">
              <a:schemeClr val="accent2"/>
            </a:fillRef>
            <a:effectRef idx="0">
              <a:schemeClr val="accent2"/>
            </a:effectRef>
            <a:fontRef idx="minor">
              <a:schemeClr val="tx1"/>
            </a:fontRef>
          </p:style>
        </p:cxnSp>
      </p:grpSp>
      <p:sp>
        <p:nvSpPr>
          <p:cNvPr id="3" name="Marcador de pie de página 2">
            <a:extLst>
              <a:ext uri="{FF2B5EF4-FFF2-40B4-BE49-F238E27FC236}">
                <a16:creationId xmlns:a16="http://schemas.microsoft.com/office/drawing/2014/main" id="{968FDA42-CF10-AC62-1278-451E55C369EE}"/>
              </a:ext>
            </a:extLst>
          </p:cNvPr>
          <p:cNvSpPr>
            <a:spLocks noGrp="1"/>
          </p:cNvSpPr>
          <p:nvPr>
            <p:ph type="ftr" sz="quarter" idx="11"/>
          </p:nvPr>
        </p:nvSpPr>
        <p:spPr/>
        <p:txBody>
          <a:bodyPr/>
          <a:lstStyle/>
          <a:p>
            <a:r>
              <a:rPr lang="es-ES"/>
              <a:t>DPPI24-E11</a:t>
            </a:r>
          </a:p>
        </p:txBody>
      </p:sp>
      <p:sp>
        <p:nvSpPr>
          <p:cNvPr id="4" name="Marcador de número de diapositiva 3">
            <a:extLst>
              <a:ext uri="{FF2B5EF4-FFF2-40B4-BE49-F238E27FC236}">
                <a16:creationId xmlns:a16="http://schemas.microsoft.com/office/drawing/2014/main" id="{703EC992-DEC6-41BF-85B4-2CF7CB22106F}"/>
              </a:ext>
            </a:extLst>
          </p:cNvPr>
          <p:cNvSpPr>
            <a:spLocks noGrp="1"/>
          </p:cNvSpPr>
          <p:nvPr>
            <p:ph type="sldNum" sz="quarter" idx="12"/>
          </p:nvPr>
        </p:nvSpPr>
        <p:spPr/>
        <p:txBody>
          <a:bodyPr/>
          <a:lstStyle/>
          <a:p>
            <a:fld id="{132FADFE-3B8F-471C-ABF0-DBC7717ECBBC}" type="slidenum">
              <a:rPr lang="es-ES" smtClean="0"/>
              <a:t>4</a:t>
            </a:fld>
            <a:endParaRPr lang="es-ES"/>
          </a:p>
        </p:txBody>
      </p:sp>
      <p:sp>
        <p:nvSpPr>
          <p:cNvPr id="13" name="Título 1">
            <a:extLst>
              <a:ext uri="{FF2B5EF4-FFF2-40B4-BE49-F238E27FC236}">
                <a16:creationId xmlns:a16="http://schemas.microsoft.com/office/drawing/2014/main" id="{71431013-C251-0947-E4AC-8783B8E83831}"/>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Estructura de los módulos</a:t>
            </a:r>
          </a:p>
        </p:txBody>
      </p:sp>
    </p:spTree>
    <p:extLst>
      <p:ext uri="{BB962C8B-B14F-4D97-AF65-F5344CB8AC3E}">
        <p14:creationId xmlns:p14="http://schemas.microsoft.com/office/powerpoint/2010/main" val="2716918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3CC64F60-1D10-6334-2157-30A5D526C09C}"/>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11B9B9FC-0307-6FBC-EFAB-68275E961B55}"/>
              </a:ext>
            </a:extLst>
          </p:cNvPr>
          <p:cNvSpPr>
            <a:spLocks noGrp="1"/>
          </p:cNvSpPr>
          <p:nvPr>
            <p:ph type="sldNum" sz="quarter" idx="12"/>
          </p:nvPr>
        </p:nvSpPr>
        <p:spPr/>
        <p:txBody>
          <a:bodyPr/>
          <a:lstStyle/>
          <a:p>
            <a:fld id="{132FADFE-3B8F-471C-ABF0-DBC7717ECBBC}" type="slidenum">
              <a:rPr lang="es-ES" smtClean="0"/>
              <a:t>40</a:t>
            </a:fld>
            <a:endParaRPr lang="es-ES"/>
          </a:p>
        </p:txBody>
      </p:sp>
      <p:graphicFrame>
        <p:nvGraphicFramePr>
          <p:cNvPr id="9" name="Tabla 8">
            <a:extLst>
              <a:ext uri="{FF2B5EF4-FFF2-40B4-BE49-F238E27FC236}">
                <a16:creationId xmlns:a16="http://schemas.microsoft.com/office/drawing/2014/main" id="{2DA22AC7-8568-D560-0E1E-470503A4ADF6}"/>
              </a:ext>
            </a:extLst>
          </p:cNvPr>
          <p:cNvGraphicFramePr>
            <a:graphicFrameLocks noGrp="1"/>
          </p:cNvGraphicFramePr>
          <p:nvPr>
            <p:extLst>
              <p:ext uri="{D42A27DB-BD31-4B8C-83A1-F6EECF244321}">
                <p14:modId xmlns:p14="http://schemas.microsoft.com/office/powerpoint/2010/main" val="441542503"/>
              </p:ext>
            </p:extLst>
          </p:nvPr>
        </p:nvGraphicFramePr>
        <p:xfrm>
          <a:off x="1155380" y="1793776"/>
          <a:ext cx="9881239" cy="4076672"/>
        </p:xfrm>
        <a:graphic>
          <a:graphicData uri="http://schemas.openxmlformats.org/drawingml/2006/table">
            <a:tbl>
              <a:tblPr firstRow="1" firstCol="1" bandRow="1">
                <a:tableStyleId>{5C22544A-7EE6-4342-B048-85BDC9FD1C3A}</a:tableStyleId>
              </a:tblPr>
              <a:tblGrid>
                <a:gridCol w="1697276">
                  <a:extLst>
                    <a:ext uri="{9D8B030D-6E8A-4147-A177-3AD203B41FA5}">
                      <a16:colId xmlns:a16="http://schemas.microsoft.com/office/drawing/2014/main" val="151361130"/>
                    </a:ext>
                  </a:extLst>
                </a:gridCol>
                <a:gridCol w="3370829">
                  <a:extLst>
                    <a:ext uri="{9D8B030D-6E8A-4147-A177-3AD203B41FA5}">
                      <a16:colId xmlns:a16="http://schemas.microsoft.com/office/drawing/2014/main" val="492929681"/>
                    </a:ext>
                  </a:extLst>
                </a:gridCol>
                <a:gridCol w="3423766">
                  <a:extLst>
                    <a:ext uri="{9D8B030D-6E8A-4147-A177-3AD203B41FA5}">
                      <a16:colId xmlns:a16="http://schemas.microsoft.com/office/drawing/2014/main" val="2790913960"/>
                    </a:ext>
                  </a:extLst>
                </a:gridCol>
                <a:gridCol w="1389368">
                  <a:extLst>
                    <a:ext uri="{9D8B030D-6E8A-4147-A177-3AD203B41FA5}">
                      <a16:colId xmlns:a16="http://schemas.microsoft.com/office/drawing/2014/main" val="2439040734"/>
                    </a:ext>
                  </a:extLst>
                </a:gridCol>
              </a:tblGrid>
              <a:tr h="372629">
                <a:tc>
                  <a:txBody>
                    <a:bodyPr/>
                    <a:lstStyle/>
                    <a:p>
                      <a:pPr algn="l">
                        <a:lnSpc>
                          <a:spcPct val="107000"/>
                        </a:lnSpc>
                        <a:spcAft>
                          <a:spcPts val="800"/>
                        </a:spcAft>
                      </a:pPr>
                      <a:r>
                        <a:rPr kumimoji="0" lang="es-ES" sz="1000" kern="0">
                          <a:solidFill>
                            <a:schemeClr val="bg1"/>
                          </a:solidFill>
                          <a:effectLst/>
                          <a:latin typeface="+mn-lt"/>
                          <a:ea typeface="+mn-ea"/>
                          <a:cs typeface="+mn-cs"/>
                        </a:rPr>
                        <a:t>RISK3</a:t>
                      </a:r>
                      <a:endParaRPr lang="es-ES" sz="1000" kern="1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600" kern="100">
                          <a:solidFill>
                            <a:schemeClr val="tx1"/>
                          </a:solidFill>
                          <a:effectLst/>
                          <a:latin typeface="Calibri" panose="020F0502020204030204" pitchFamily="34" charset="0"/>
                          <a:ea typeface="Calibri" panose="020F0502020204030204" pitchFamily="34" charset="0"/>
                          <a:cs typeface="Arial" panose="020B0604020202020204" pitchFamily="34" charset="0"/>
                        </a:rPr>
                        <a:t>Retraso permisos y licencias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929523941"/>
                  </a:ext>
                </a:extLst>
              </a:tr>
              <a:tr h="895339">
                <a:tc>
                  <a:txBody>
                    <a:bodyPr/>
                    <a:lstStyle/>
                    <a:p>
                      <a:pPr algn="l">
                        <a:lnSpc>
                          <a:spcPct val="107000"/>
                        </a:lnSpc>
                        <a:spcAft>
                          <a:spcPts val="800"/>
                        </a:spcAft>
                      </a:pPr>
                      <a:r>
                        <a:rPr lang="es-ES" sz="1100" kern="100">
                          <a:effectLst/>
                        </a:rPr>
                        <a:t>Descripción</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200" kern="100">
                          <a:solidFill>
                            <a:sysClr val="windowText" lastClr="000000"/>
                          </a:solidFill>
                          <a:effectLst/>
                        </a:rPr>
                        <a:t>Existe un alto riesgo de que la solicitud de permisos para instalar equipos en el </a:t>
                      </a:r>
                      <a:r>
                        <a:rPr kumimoji="0" lang="es-ES" sz="1200" kern="100">
                          <a:solidFill>
                            <a:sysClr val="windowText" lastClr="000000"/>
                          </a:solidFill>
                          <a:effectLst/>
                          <a:latin typeface="+mn-lt"/>
                          <a:ea typeface="+mn-ea"/>
                          <a:cs typeface="+mn-cs"/>
                        </a:rPr>
                        <a:t>HUCA</a:t>
                      </a:r>
                      <a:r>
                        <a:rPr lang="es-ES" sz="1200" kern="100">
                          <a:solidFill>
                            <a:sysClr val="windowText" lastClr="000000"/>
                          </a:solidFill>
                          <a:effectLst/>
                        </a:rPr>
                        <a:t> sufra retrasos considerables, como ha sucedido en proyectos anteriores. Un ejemplo de esto es la instalación de un nuevo equipo de resonancia magnética en 2019, que tuvo una demora de 2 meses.</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260693177"/>
                  </a:ext>
                </a:extLst>
              </a:tr>
              <a:tr h="215361">
                <a:tc>
                  <a:txBody>
                    <a:bodyPr/>
                    <a:lstStyle/>
                    <a:p>
                      <a:pPr algn="l">
                        <a:lnSpc>
                          <a:spcPct val="107000"/>
                        </a:lnSpc>
                        <a:spcAft>
                          <a:spcPts val="800"/>
                        </a:spcAft>
                      </a:pPr>
                      <a:r>
                        <a:rPr lang="es-ES" sz="1100" kern="100">
                          <a:effectLst/>
                        </a:rPr>
                        <a:t>Categoría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ysClr val="windowText" lastClr="000000"/>
                          </a:solidFill>
                          <a:effectLst/>
                        </a:rPr>
                        <a:t>Regulatorio</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8557190"/>
                  </a:ext>
                </a:extLst>
              </a:tr>
              <a:tr h="215361">
                <a:tc>
                  <a:txBody>
                    <a:bodyPr/>
                    <a:lstStyle/>
                    <a:p>
                      <a:pPr algn="l">
                        <a:lnSpc>
                          <a:spcPct val="107000"/>
                        </a:lnSpc>
                        <a:spcAft>
                          <a:spcPts val="800"/>
                        </a:spcAft>
                      </a:pPr>
                      <a:r>
                        <a:rPr lang="es-ES" sz="1100" kern="100">
                          <a:effectLst/>
                        </a:rPr>
                        <a:t>Probabilidad</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ysClr val="windowText" lastClr="000000"/>
                          </a:solidFill>
                          <a:effectLst/>
                        </a:rPr>
                        <a:t>Alta</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558212958"/>
                  </a:ext>
                </a:extLst>
              </a:tr>
              <a:tr h="253315">
                <a:tc rowSpan="4">
                  <a:txBody>
                    <a:bodyPr/>
                    <a:lstStyle/>
                    <a:p>
                      <a:pPr algn="l">
                        <a:lnSpc>
                          <a:spcPct val="107000"/>
                        </a:lnSpc>
                        <a:spcAft>
                          <a:spcPts val="800"/>
                        </a:spcAft>
                      </a:pPr>
                      <a:r>
                        <a:rPr lang="es-ES" sz="1100" kern="100">
                          <a:effectLst/>
                        </a:rPr>
                        <a:t>Impacto</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a:txBody>
                    <a:bodyPr/>
                    <a:lstStyle/>
                    <a:p>
                      <a:pPr algn="l">
                        <a:lnSpc>
                          <a:spcPct val="107000"/>
                        </a:lnSpc>
                        <a:spcAft>
                          <a:spcPts val="800"/>
                        </a:spcAft>
                      </a:pPr>
                      <a:r>
                        <a:rPr lang="es-ES" sz="1200" kern="100">
                          <a:solidFill>
                            <a:sysClr val="windowText" lastClr="000000"/>
                          </a:solidFill>
                          <a:effectLst/>
                        </a:rPr>
                        <a:t>Presupuesto</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ysClr val="windowText" lastClr="000000"/>
                          </a:solidFill>
                          <a:effectLst/>
                        </a:rPr>
                        <a:t>Medio</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a:lnSpc>
                          <a:spcPct val="107000"/>
                        </a:lnSpc>
                        <a:spcAft>
                          <a:spcPts val="800"/>
                        </a:spcAft>
                      </a:pPr>
                      <a:r>
                        <a:rPr lang="es-ES" sz="1600" b="1" kern="100">
                          <a:solidFill>
                            <a:sysClr val="windowText" lastClr="000000"/>
                          </a:solidFill>
                          <a:effectLst/>
                          <a:latin typeface="+mn-lt"/>
                        </a:rPr>
                        <a:t>0,39</a:t>
                      </a:r>
                      <a:endParaRPr lang="es-ES" sz="1200" b="1" kern="100">
                        <a:solidFill>
                          <a:sysClr val="windowText" lastClr="000000"/>
                        </a:solidFill>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402435121"/>
                  </a:ext>
                </a:extLst>
              </a:tr>
              <a:tr h="250667">
                <a:tc vMerge="1">
                  <a:txBody>
                    <a:bodyPr/>
                    <a:lstStyle/>
                    <a:p>
                      <a:endParaRPr lang="es-ES"/>
                    </a:p>
                  </a:txBody>
                  <a:tcPr/>
                </a:tc>
                <a:tc>
                  <a:txBody>
                    <a:bodyPr/>
                    <a:lstStyle/>
                    <a:p>
                      <a:pPr algn="l">
                        <a:lnSpc>
                          <a:spcPct val="107000"/>
                        </a:lnSpc>
                        <a:spcAft>
                          <a:spcPts val="800"/>
                        </a:spcAft>
                      </a:pPr>
                      <a:r>
                        <a:rPr lang="es-ES" sz="1200" kern="100">
                          <a:solidFill>
                            <a:sysClr val="windowText" lastClr="000000"/>
                          </a:solidFill>
                          <a:effectLst/>
                        </a:rPr>
                        <a:t>Planificación</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ysClr val="windowText" lastClr="000000"/>
                          </a:solidFill>
                          <a:effectLst/>
                        </a:rPr>
                        <a:t>Alto</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688174416"/>
                  </a:ext>
                </a:extLst>
              </a:tr>
              <a:tr h="250667">
                <a:tc vMerge="1">
                  <a:txBody>
                    <a:bodyPr/>
                    <a:lstStyle/>
                    <a:p>
                      <a:endParaRPr lang="es-ES"/>
                    </a:p>
                  </a:txBody>
                  <a:tcPr/>
                </a:tc>
                <a:tc>
                  <a:txBody>
                    <a:bodyPr/>
                    <a:lstStyle/>
                    <a:p>
                      <a:pPr algn="l">
                        <a:lnSpc>
                          <a:spcPct val="107000"/>
                        </a:lnSpc>
                        <a:spcAft>
                          <a:spcPts val="800"/>
                        </a:spcAft>
                      </a:pPr>
                      <a:r>
                        <a:rPr lang="es-ES" sz="1200" kern="100">
                          <a:solidFill>
                            <a:sysClr val="windowText" lastClr="000000"/>
                          </a:solidFill>
                          <a:effectLst/>
                        </a:rPr>
                        <a:t>Alcance</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ysClr val="windowText" lastClr="000000"/>
                          </a:solidFill>
                          <a:effectLst/>
                        </a:rPr>
                        <a:t>Bajo</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341324269"/>
                  </a:ext>
                </a:extLst>
              </a:tr>
              <a:tr h="250667">
                <a:tc vMerge="1">
                  <a:txBody>
                    <a:bodyPr/>
                    <a:lstStyle/>
                    <a:p>
                      <a:endParaRPr lang="es-ES"/>
                    </a:p>
                  </a:txBody>
                  <a:tcPr/>
                </a:tc>
                <a:tc>
                  <a:txBody>
                    <a:bodyPr/>
                    <a:lstStyle/>
                    <a:p>
                      <a:pPr algn="l">
                        <a:lnSpc>
                          <a:spcPct val="107000"/>
                        </a:lnSpc>
                        <a:spcAft>
                          <a:spcPts val="800"/>
                        </a:spcAft>
                      </a:pPr>
                      <a:r>
                        <a:rPr lang="es-ES" sz="1200" kern="100">
                          <a:solidFill>
                            <a:sysClr val="windowText" lastClr="000000"/>
                          </a:solidFill>
                          <a:effectLst/>
                        </a:rPr>
                        <a:t>Calidad</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ysClr val="windowText" lastClr="000000"/>
                          </a:solidFill>
                          <a:effectLst/>
                        </a:rPr>
                        <a:t>Medio</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3930893189"/>
                  </a:ext>
                </a:extLst>
              </a:tr>
              <a:tr h="250667">
                <a:tc>
                  <a:txBody>
                    <a:bodyPr/>
                    <a:lstStyle/>
                    <a:p>
                      <a:pPr algn="l">
                        <a:lnSpc>
                          <a:spcPct val="107000"/>
                        </a:lnSpc>
                        <a:spcAft>
                          <a:spcPts val="800"/>
                        </a:spcAft>
                      </a:pPr>
                      <a:r>
                        <a:rPr lang="es-ES" sz="1100" kern="100">
                          <a:effectLst/>
                        </a:rPr>
                        <a:t>Estrategia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ysClr val="windowText" lastClr="000000"/>
                          </a:solidFill>
                          <a:effectLst/>
                        </a:rPr>
                        <a:t>Mitigar el riesgo</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882071237"/>
                  </a:ext>
                </a:extLst>
              </a:tr>
              <a:tr h="1121999">
                <a:tc>
                  <a:txBody>
                    <a:bodyPr/>
                    <a:lstStyle/>
                    <a:p>
                      <a:pPr algn="l">
                        <a:lnSpc>
                          <a:spcPct val="107000"/>
                        </a:lnSpc>
                        <a:spcAft>
                          <a:spcPts val="800"/>
                        </a:spcAft>
                      </a:pPr>
                      <a:r>
                        <a:rPr lang="es-ES" sz="1100" kern="100">
                          <a:effectLst/>
                        </a:rPr>
                        <a:t>Respuesta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200" kern="100">
                          <a:solidFill>
                            <a:sysClr val="windowText" lastClr="000000"/>
                          </a:solidFill>
                          <a:effectLst/>
                        </a:rPr>
                        <a:t>Se establecerá una planificación anticipada con fechas límite claras, se mantendrá una comunicación proactiva con las autoridades, se revisarán exhaustivamente los requisitos de la solicitud, se realizará un seguimiento continuo del progreso y se explorarán alternativas en caso de demoras significativas. Estas medidas aseguran una gestión más eficiente del proceso y minimizan el impacto en el cronograma del proyecto.</a:t>
                      </a:r>
                      <a:endParaRPr lang="es-ES" sz="1200" kern="100">
                        <a:solidFill>
                          <a:sysClr val="windowText" lastClr="00000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385576510"/>
                  </a:ext>
                </a:extLst>
              </a:tr>
            </a:tbl>
          </a:graphicData>
        </a:graphic>
      </p:graphicFrame>
      <p:sp>
        <p:nvSpPr>
          <p:cNvPr id="3" name="Título 1">
            <a:extLst>
              <a:ext uri="{FF2B5EF4-FFF2-40B4-BE49-F238E27FC236}">
                <a16:creationId xmlns:a16="http://schemas.microsoft.com/office/drawing/2014/main" id="{F1C91620-B075-1567-4C28-4E14F09F1A72}"/>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Plan de gestión de riesgos</a:t>
            </a:r>
          </a:p>
        </p:txBody>
      </p:sp>
    </p:spTree>
    <p:extLst>
      <p:ext uri="{BB962C8B-B14F-4D97-AF65-F5344CB8AC3E}">
        <p14:creationId xmlns:p14="http://schemas.microsoft.com/office/powerpoint/2010/main" val="1092815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3CC64F60-1D10-6334-2157-30A5D526C09C}"/>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11B9B9FC-0307-6FBC-EFAB-68275E961B55}"/>
              </a:ext>
            </a:extLst>
          </p:cNvPr>
          <p:cNvSpPr>
            <a:spLocks noGrp="1"/>
          </p:cNvSpPr>
          <p:nvPr>
            <p:ph type="sldNum" sz="quarter" idx="12"/>
          </p:nvPr>
        </p:nvSpPr>
        <p:spPr/>
        <p:txBody>
          <a:bodyPr/>
          <a:lstStyle/>
          <a:p>
            <a:fld id="{132FADFE-3B8F-471C-ABF0-DBC7717ECBBC}" type="slidenum">
              <a:rPr lang="es-ES" smtClean="0"/>
              <a:t>41</a:t>
            </a:fld>
            <a:endParaRPr lang="es-ES"/>
          </a:p>
        </p:txBody>
      </p:sp>
      <p:graphicFrame>
        <p:nvGraphicFramePr>
          <p:cNvPr id="9" name="Tabla 8">
            <a:extLst>
              <a:ext uri="{FF2B5EF4-FFF2-40B4-BE49-F238E27FC236}">
                <a16:creationId xmlns:a16="http://schemas.microsoft.com/office/drawing/2014/main" id="{2DA22AC7-8568-D560-0E1E-470503A4ADF6}"/>
              </a:ext>
            </a:extLst>
          </p:cNvPr>
          <p:cNvGraphicFramePr>
            <a:graphicFrameLocks noGrp="1"/>
          </p:cNvGraphicFramePr>
          <p:nvPr>
            <p:extLst>
              <p:ext uri="{D42A27DB-BD31-4B8C-83A1-F6EECF244321}">
                <p14:modId xmlns:p14="http://schemas.microsoft.com/office/powerpoint/2010/main" val="2989692677"/>
              </p:ext>
            </p:extLst>
          </p:nvPr>
        </p:nvGraphicFramePr>
        <p:xfrm>
          <a:off x="1155380" y="1793776"/>
          <a:ext cx="9881239" cy="4076672"/>
        </p:xfrm>
        <a:graphic>
          <a:graphicData uri="http://schemas.openxmlformats.org/drawingml/2006/table">
            <a:tbl>
              <a:tblPr firstRow="1" firstCol="1" bandRow="1">
                <a:tableStyleId>{5C22544A-7EE6-4342-B048-85BDC9FD1C3A}</a:tableStyleId>
              </a:tblPr>
              <a:tblGrid>
                <a:gridCol w="1697276">
                  <a:extLst>
                    <a:ext uri="{9D8B030D-6E8A-4147-A177-3AD203B41FA5}">
                      <a16:colId xmlns:a16="http://schemas.microsoft.com/office/drawing/2014/main" val="151361130"/>
                    </a:ext>
                  </a:extLst>
                </a:gridCol>
                <a:gridCol w="3370829">
                  <a:extLst>
                    <a:ext uri="{9D8B030D-6E8A-4147-A177-3AD203B41FA5}">
                      <a16:colId xmlns:a16="http://schemas.microsoft.com/office/drawing/2014/main" val="492929681"/>
                    </a:ext>
                  </a:extLst>
                </a:gridCol>
                <a:gridCol w="3423766">
                  <a:extLst>
                    <a:ext uri="{9D8B030D-6E8A-4147-A177-3AD203B41FA5}">
                      <a16:colId xmlns:a16="http://schemas.microsoft.com/office/drawing/2014/main" val="2790913960"/>
                    </a:ext>
                  </a:extLst>
                </a:gridCol>
                <a:gridCol w="1389368">
                  <a:extLst>
                    <a:ext uri="{9D8B030D-6E8A-4147-A177-3AD203B41FA5}">
                      <a16:colId xmlns:a16="http://schemas.microsoft.com/office/drawing/2014/main" val="2439040734"/>
                    </a:ext>
                  </a:extLst>
                </a:gridCol>
              </a:tblGrid>
              <a:tr h="372629">
                <a:tc>
                  <a:txBody>
                    <a:bodyPr/>
                    <a:lstStyle/>
                    <a:p>
                      <a:pPr algn="l">
                        <a:lnSpc>
                          <a:spcPct val="107000"/>
                        </a:lnSpc>
                        <a:spcAft>
                          <a:spcPts val="800"/>
                        </a:spcAft>
                      </a:pPr>
                      <a:r>
                        <a:rPr kumimoji="0" lang="es-ES" sz="1000" kern="0">
                          <a:solidFill>
                            <a:schemeClr val="bg1"/>
                          </a:solidFill>
                          <a:effectLst/>
                          <a:latin typeface="+mn-lt"/>
                          <a:ea typeface="+mn-ea"/>
                          <a:cs typeface="+mn-cs"/>
                        </a:rPr>
                        <a:t>RISK4</a:t>
                      </a:r>
                      <a:endParaRPr lang="es-ES" sz="1000" kern="1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600" kern="100">
                          <a:solidFill>
                            <a:schemeClr val="tx1"/>
                          </a:solidFill>
                          <a:effectLst/>
                          <a:latin typeface="Calibri" panose="020F0502020204030204" pitchFamily="34" charset="0"/>
                          <a:ea typeface="Calibri" panose="020F0502020204030204" pitchFamily="34" charset="0"/>
                          <a:cs typeface="Arial" panose="020B0604020202020204" pitchFamily="34" charset="0"/>
                        </a:rPr>
                        <a:t>Límite de usuarios alcanzado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929523941"/>
                  </a:ext>
                </a:extLst>
              </a:tr>
              <a:tr h="895339">
                <a:tc>
                  <a:txBody>
                    <a:bodyPr/>
                    <a:lstStyle/>
                    <a:p>
                      <a:pPr algn="l">
                        <a:lnSpc>
                          <a:spcPct val="107000"/>
                        </a:lnSpc>
                        <a:spcAft>
                          <a:spcPts val="800"/>
                        </a:spcAft>
                      </a:pPr>
                      <a:r>
                        <a:rPr lang="es-ES" sz="1100" kern="100">
                          <a:effectLst/>
                        </a:rPr>
                        <a:t>Descripción</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La rápida adaptación de las generaciones futuras a las tecnologías hace que la estimación de usuarios con la que realizar las pruebas de carga sea complejo. Lo que puede hacer que una vez desplegado el proyecto y puesto en marcha, este se vea sobrepasado por los usuarios.</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260693177"/>
                  </a:ext>
                </a:extLst>
              </a:tr>
              <a:tr h="215361">
                <a:tc>
                  <a:txBody>
                    <a:bodyPr/>
                    <a:lstStyle/>
                    <a:p>
                      <a:pPr algn="l">
                        <a:lnSpc>
                          <a:spcPct val="107000"/>
                        </a:lnSpc>
                        <a:spcAft>
                          <a:spcPts val="800"/>
                        </a:spcAft>
                      </a:pPr>
                      <a:r>
                        <a:rPr lang="es-ES" sz="1100" kern="100">
                          <a:effectLst/>
                        </a:rPr>
                        <a:t>Categoría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Prestaciones y fiabilidad</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8557190"/>
                  </a:ext>
                </a:extLst>
              </a:tr>
              <a:tr h="215361">
                <a:tc>
                  <a:txBody>
                    <a:bodyPr/>
                    <a:lstStyle/>
                    <a:p>
                      <a:pPr algn="l">
                        <a:lnSpc>
                          <a:spcPct val="107000"/>
                        </a:lnSpc>
                        <a:spcAft>
                          <a:spcPts val="800"/>
                        </a:spcAft>
                      </a:pPr>
                      <a:r>
                        <a:rPr lang="es-ES" sz="1100" kern="100">
                          <a:effectLst/>
                        </a:rPr>
                        <a:t>Probabilidad</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Media</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558212958"/>
                  </a:ext>
                </a:extLst>
              </a:tr>
              <a:tr h="253315">
                <a:tc rowSpan="4">
                  <a:txBody>
                    <a:bodyPr/>
                    <a:lstStyle/>
                    <a:p>
                      <a:pPr algn="l">
                        <a:lnSpc>
                          <a:spcPct val="107000"/>
                        </a:lnSpc>
                        <a:spcAft>
                          <a:spcPts val="800"/>
                        </a:spcAft>
                      </a:pPr>
                      <a:r>
                        <a:rPr lang="es-ES" sz="1100" kern="100">
                          <a:effectLst/>
                        </a:rPr>
                        <a:t>Impacto</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Presupuesto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Bajo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ctr">
                        <a:lnSpc>
                          <a:spcPct val="107000"/>
                        </a:lnSpc>
                        <a:spcAft>
                          <a:spcPts val="800"/>
                        </a:spcAft>
                      </a:pPr>
                      <a:r>
                        <a:rPr lang="es-ES" sz="1600" b="1" kern="100">
                          <a:solidFill>
                            <a:srgbClr val="000000"/>
                          </a:solidFill>
                          <a:effectLst/>
                          <a:latin typeface="+mn-lt"/>
                          <a:ea typeface="Calibri" panose="020F0502020204030204" pitchFamily="34" charset="0"/>
                          <a:cs typeface="Arial" panose="020B0604020202020204" pitchFamily="34" charset="0"/>
                        </a:rPr>
                        <a:t>0,28</a:t>
                      </a:r>
                      <a:endParaRPr lang="es-ES" sz="14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402435121"/>
                  </a:ext>
                </a:extLst>
              </a:tr>
              <a:tr h="250667">
                <a:tc vMerge="1">
                  <a:txBody>
                    <a:bodyPr/>
                    <a:lstStyle/>
                    <a:p>
                      <a:endParaRPr lang="es-ES"/>
                    </a:p>
                  </a:txBody>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Planificación</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Bajo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688174416"/>
                  </a:ext>
                </a:extLst>
              </a:tr>
              <a:tr h="250667">
                <a:tc vMerge="1">
                  <a:txBody>
                    <a:bodyPr/>
                    <a:lstStyle/>
                    <a:p>
                      <a:endParaRPr lang="es-ES"/>
                    </a:p>
                  </a:txBody>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Alcance</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Medio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341324269"/>
                  </a:ext>
                </a:extLst>
              </a:tr>
              <a:tr h="250667">
                <a:tc vMerge="1">
                  <a:txBody>
                    <a:bodyPr/>
                    <a:lstStyle/>
                    <a:p>
                      <a:endParaRPr lang="es-ES"/>
                    </a:p>
                  </a:txBody>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Calidad</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Alto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s-ES"/>
                    </a:p>
                  </a:txBody>
                  <a:tcPr/>
                </a:tc>
                <a:extLst>
                  <a:ext uri="{0D108BD9-81ED-4DB2-BD59-A6C34878D82A}">
                    <a16:rowId xmlns:a16="http://schemas.microsoft.com/office/drawing/2014/main" val="3930893189"/>
                  </a:ext>
                </a:extLst>
              </a:tr>
              <a:tr h="250667">
                <a:tc>
                  <a:txBody>
                    <a:bodyPr/>
                    <a:lstStyle/>
                    <a:p>
                      <a:pPr algn="l">
                        <a:lnSpc>
                          <a:spcPct val="107000"/>
                        </a:lnSpc>
                        <a:spcAft>
                          <a:spcPts val="800"/>
                        </a:spcAft>
                      </a:pPr>
                      <a:r>
                        <a:rPr lang="es-ES" sz="1100" kern="100">
                          <a:effectLst/>
                        </a:rPr>
                        <a:t>Estrategia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l">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Asumir el riesgo</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882071237"/>
                  </a:ext>
                </a:extLst>
              </a:tr>
              <a:tr h="1121999">
                <a:tc>
                  <a:txBody>
                    <a:bodyPr/>
                    <a:lstStyle/>
                    <a:p>
                      <a:pPr algn="l">
                        <a:lnSpc>
                          <a:spcPct val="107000"/>
                        </a:lnSpc>
                        <a:spcAft>
                          <a:spcPts val="800"/>
                        </a:spcAft>
                      </a:pPr>
                      <a:r>
                        <a:rPr lang="es-ES" sz="1100" kern="100">
                          <a:effectLst/>
                        </a:rPr>
                        <a:t>Respuesta</a:t>
                      </a:r>
                      <a:endParaRPr lang="es-E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438086"/>
                    </a:solidFill>
                  </a:tcPr>
                </a:tc>
                <a:tc gridSpan="3">
                  <a:txBody>
                    <a:bodyPr/>
                    <a:lstStyle/>
                    <a:p>
                      <a:pPr algn="just">
                        <a:lnSpc>
                          <a:spcPct val="107000"/>
                        </a:lnSpc>
                        <a:spcAft>
                          <a:spcPts val="800"/>
                        </a:spcAft>
                      </a:pPr>
                      <a:r>
                        <a:rPr lang="es-ES" sz="1200" kern="100">
                          <a:solidFill>
                            <a:srgbClr val="000000"/>
                          </a:solidFill>
                          <a:effectLst/>
                          <a:latin typeface="+mn-lt"/>
                          <a:ea typeface="Calibri" panose="020F0502020204030204" pitchFamily="34" charset="0"/>
                          <a:cs typeface="Arial" panose="020B0604020202020204" pitchFamily="34" charset="0"/>
                        </a:rPr>
                        <a:t>Se realizarán estudios de carga acompañados de sus respectivos tests, que garanticen que el sistema posee recursos suficientes para aguantar picos de usuarios a la par que se realizará un análisis del potencial número de usuarios futuros de la aplicación.</a:t>
                      </a:r>
                      <a:endParaRPr lang="es-ES" sz="1200" kern="100">
                        <a:effectLst/>
                        <a:latin typeface="+mn-lt"/>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385576510"/>
                  </a:ext>
                </a:extLst>
              </a:tr>
            </a:tbl>
          </a:graphicData>
        </a:graphic>
      </p:graphicFrame>
      <p:sp>
        <p:nvSpPr>
          <p:cNvPr id="3" name="Título 1">
            <a:extLst>
              <a:ext uri="{FF2B5EF4-FFF2-40B4-BE49-F238E27FC236}">
                <a16:creationId xmlns:a16="http://schemas.microsoft.com/office/drawing/2014/main" id="{F1C91620-B075-1567-4C28-4E14F09F1A72}"/>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Plan de gestión de riesgos</a:t>
            </a:r>
          </a:p>
        </p:txBody>
      </p:sp>
    </p:spTree>
    <p:extLst>
      <p:ext uri="{BB962C8B-B14F-4D97-AF65-F5344CB8AC3E}">
        <p14:creationId xmlns:p14="http://schemas.microsoft.com/office/powerpoint/2010/main" val="3124014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55C34CB-6FFE-B138-B2D3-62B3FF645F9B}"/>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9ADFCBCB-D851-53EF-238A-7FE91219337B}"/>
              </a:ext>
            </a:extLst>
          </p:cNvPr>
          <p:cNvSpPr>
            <a:spLocks noGrp="1"/>
          </p:cNvSpPr>
          <p:nvPr>
            <p:ph type="sldNum" sz="quarter" idx="12"/>
          </p:nvPr>
        </p:nvSpPr>
        <p:spPr/>
        <p:txBody>
          <a:bodyPr/>
          <a:lstStyle/>
          <a:p>
            <a:fld id="{132FADFE-3B8F-471C-ABF0-DBC7717ECBBC}" type="slidenum">
              <a:rPr lang="es-ES" smtClean="0"/>
              <a:t>42</a:t>
            </a:fld>
            <a:endParaRPr lang="es-ES"/>
          </a:p>
        </p:txBody>
      </p:sp>
      <p:sp>
        <p:nvSpPr>
          <p:cNvPr id="6" name="Título 1">
            <a:extLst>
              <a:ext uri="{FF2B5EF4-FFF2-40B4-BE49-F238E27FC236}">
                <a16:creationId xmlns:a16="http://schemas.microsoft.com/office/drawing/2014/main" id="{61F40A25-A9B3-3D21-42EA-13A0FB516252}"/>
              </a:ext>
            </a:extLst>
          </p:cNvPr>
          <p:cNvSpPr txBox="1">
            <a:spLocks/>
          </p:cNvSpPr>
          <p:nvPr/>
        </p:nvSpPr>
        <p:spPr>
          <a:xfrm>
            <a:off x="637035" y="615696"/>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Estudios con entidad propia </a:t>
            </a:r>
          </a:p>
        </p:txBody>
      </p:sp>
      <p:graphicFrame>
        <p:nvGraphicFramePr>
          <p:cNvPr id="9" name="Diagrama 8">
            <a:extLst>
              <a:ext uri="{FF2B5EF4-FFF2-40B4-BE49-F238E27FC236}">
                <a16:creationId xmlns:a16="http://schemas.microsoft.com/office/drawing/2014/main" id="{2234F44C-27C9-0579-F9A0-D2EEB47B4656}"/>
              </a:ext>
            </a:extLst>
          </p:cNvPr>
          <p:cNvGraphicFramePr/>
          <p:nvPr>
            <p:extLst>
              <p:ext uri="{D42A27DB-BD31-4B8C-83A1-F6EECF244321}">
                <p14:modId xmlns:p14="http://schemas.microsoft.com/office/powerpoint/2010/main" val="3148681765"/>
              </p:ext>
            </p:extLst>
          </p:nvPr>
        </p:nvGraphicFramePr>
        <p:xfrm>
          <a:off x="4336373" y="2107898"/>
          <a:ext cx="5847348" cy="3783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adroTexto 7">
            <a:extLst>
              <a:ext uri="{FF2B5EF4-FFF2-40B4-BE49-F238E27FC236}">
                <a16:creationId xmlns:a16="http://schemas.microsoft.com/office/drawing/2014/main" id="{B92A823D-801D-59B2-6699-24891EB993CF}"/>
              </a:ext>
            </a:extLst>
          </p:cNvPr>
          <p:cNvSpPr txBox="1"/>
          <p:nvPr/>
        </p:nvSpPr>
        <p:spPr>
          <a:xfrm>
            <a:off x="637035" y="1404207"/>
            <a:ext cx="10262612" cy="369332"/>
          </a:xfrm>
          <a:prstGeom prst="rect">
            <a:avLst/>
          </a:prstGeom>
          <a:noFill/>
        </p:spPr>
        <p:txBody>
          <a:bodyPr wrap="square">
            <a:spAutoFit/>
          </a:bodyPr>
          <a:lstStyle/>
          <a:p>
            <a:r>
              <a:rPr lang="es-ES"/>
              <a:t>Seguridad y protección de datos</a:t>
            </a:r>
          </a:p>
        </p:txBody>
      </p:sp>
      <p:pic>
        <p:nvPicPr>
          <p:cNvPr id="1026" name="Picture 2" descr="Protección de datos - Iconos gratis de seguridad">
            <a:extLst>
              <a:ext uri="{FF2B5EF4-FFF2-40B4-BE49-F238E27FC236}">
                <a16:creationId xmlns:a16="http://schemas.microsoft.com/office/drawing/2014/main" id="{F4E15842-EA31-EEDE-E024-ED4A837A45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4893" y="2455275"/>
            <a:ext cx="3088538" cy="308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540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3234988" y="1422180"/>
            <a:ext cx="5722024" cy="1200329"/>
          </a:xfrm>
          <a:prstGeom prst="rect">
            <a:avLst/>
          </a:prstGeom>
          <a:noFill/>
          <a:effectLst>
            <a:outerShdw blurRad="50800" dist="114300" dir="2700000" algn="tl" rotWithShape="0">
              <a:prstClr val="black">
                <a:alpha val="17000"/>
              </a:prstClr>
            </a:outerShdw>
            <a:reflection stA="63000" endPos="65000" dist="12700" dir="5400000" sy="-100000" algn="bl" rotWithShape="0"/>
          </a:effectLst>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7200"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Gracias</a:t>
            </a:r>
          </a:p>
        </p:txBody>
      </p:sp>
      <p:sp>
        <p:nvSpPr>
          <p:cNvPr id="2" name="Marcador de pie de página 1">
            <a:extLst>
              <a:ext uri="{FF2B5EF4-FFF2-40B4-BE49-F238E27FC236}">
                <a16:creationId xmlns:a16="http://schemas.microsoft.com/office/drawing/2014/main" id="{4D4F2A31-955B-E5E4-ED19-C517260FA71E}"/>
              </a:ext>
            </a:extLst>
          </p:cNvPr>
          <p:cNvSpPr>
            <a:spLocks noGrp="1"/>
          </p:cNvSpPr>
          <p:nvPr>
            <p:ph type="ftr" sz="quarter" idx="11"/>
          </p:nvPr>
        </p:nvSpPr>
        <p:spPr/>
        <p:txBody>
          <a:bodyPr/>
          <a:lstStyle/>
          <a:p>
            <a:r>
              <a:rPr lang="es-ES"/>
              <a:t>DPPI24-E11</a:t>
            </a:r>
          </a:p>
        </p:txBody>
      </p:sp>
      <p:sp>
        <p:nvSpPr>
          <p:cNvPr id="3" name="Marcador de número de diapositiva 2">
            <a:extLst>
              <a:ext uri="{FF2B5EF4-FFF2-40B4-BE49-F238E27FC236}">
                <a16:creationId xmlns:a16="http://schemas.microsoft.com/office/drawing/2014/main" id="{6549F18A-AA66-E6C7-4028-8DA5974AB209}"/>
              </a:ext>
            </a:extLst>
          </p:cNvPr>
          <p:cNvSpPr>
            <a:spLocks noGrp="1"/>
          </p:cNvSpPr>
          <p:nvPr>
            <p:ph type="sldNum" sz="quarter" idx="12"/>
          </p:nvPr>
        </p:nvSpPr>
        <p:spPr/>
        <p:txBody>
          <a:bodyPr/>
          <a:lstStyle/>
          <a:p>
            <a:fld id="{132FADFE-3B8F-471C-ABF0-DBC7717ECBBC}" type="slidenum">
              <a:rPr lang="es-ES" smtClean="0"/>
              <a:t>43</a:t>
            </a:fld>
            <a:endParaRPr lang="es-ES"/>
          </a:p>
        </p:txBody>
      </p:sp>
      <p:grpSp>
        <p:nvGrpSpPr>
          <p:cNvPr id="19" name="Grupo 18">
            <a:extLst>
              <a:ext uri="{FF2B5EF4-FFF2-40B4-BE49-F238E27FC236}">
                <a16:creationId xmlns:a16="http://schemas.microsoft.com/office/drawing/2014/main" id="{CE3B728C-5E68-3BCC-AB43-9B0B008DDADA}"/>
              </a:ext>
            </a:extLst>
          </p:cNvPr>
          <p:cNvGrpSpPr/>
          <p:nvPr/>
        </p:nvGrpSpPr>
        <p:grpSpPr>
          <a:xfrm>
            <a:off x="2900320" y="4003802"/>
            <a:ext cx="6391358" cy="1783497"/>
            <a:chOff x="3054134" y="4835652"/>
            <a:chExt cx="6391358" cy="1783497"/>
          </a:xfrm>
        </p:grpSpPr>
        <p:pic>
          <p:nvPicPr>
            <p:cNvPr id="6" name="Imagen 5" descr="Un joven con cabello corto&#10;&#10;Descripción generada automáticamente">
              <a:extLst>
                <a:ext uri="{FF2B5EF4-FFF2-40B4-BE49-F238E27FC236}">
                  <a16:creationId xmlns:a16="http://schemas.microsoft.com/office/drawing/2014/main" id="{A2CDC35C-B82C-7E6E-4EF9-49C6D0C2D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471" y="4835652"/>
              <a:ext cx="952500" cy="952500"/>
            </a:xfrm>
            <a:prstGeom prst="ellipse">
              <a:avLst/>
            </a:prstGeom>
            <a:ln w="63500" cap="rnd">
              <a:solidFill>
                <a:schemeClr val="accent2"/>
              </a:solidFill>
            </a:ln>
            <a:effectLst>
              <a:glow rad="63500">
                <a:schemeClr val="accent2">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n 7" descr="Foto en blanco y negro de un hombre con traje sonriendo&#10;&#10;Descripción generada automáticamente">
              <a:extLst>
                <a:ext uri="{FF2B5EF4-FFF2-40B4-BE49-F238E27FC236}">
                  <a16:creationId xmlns:a16="http://schemas.microsoft.com/office/drawing/2014/main" id="{6DB28B48-EB5D-7D01-DC81-FCC02C3AB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023" y="4835652"/>
              <a:ext cx="952500" cy="952500"/>
            </a:xfrm>
            <a:prstGeom prst="ellipse">
              <a:avLst/>
            </a:prstGeom>
            <a:ln w="63500" cap="rnd">
              <a:solidFill>
                <a:schemeClr val="accent2"/>
              </a:solidFill>
            </a:ln>
            <a:effectLst>
              <a:glow rad="63500">
                <a:schemeClr val="accent2">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n 9">
              <a:extLst>
                <a:ext uri="{FF2B5EF4-FFF2-40B4-BE49-F238E27FC236}">
                  <a16:creationId xmlns:a16="http://schemas.microsoft.com/office/drawing/2014/main" id="{509DA9C5-972B-1DAF-9B1A-BF48E2B6DD1F}"/>
                </a:ext>
              </a:extLst>
            </p:cNvPr>
            <p:cNvPicPr>
              <a:picLocks noChangeAspect="1"/>
            </p:cNvPicPr>
            <p:nvPr/>
          </p:nvPicPr>
          <p:blipFill>
            <a:blip r:embed="rId4">
              <a:extLst>
                <a:ext uri="{28A0092B-C50C-407E-A947-70E740481C1C}">
                  <a14:useLocalDpi xmlns:a14="http://schemas.microsoft.com/office/drawing/2010/main" val="0"/>
                </a:ext>
              </a:extLst>
            </a:blip>
            <a:srcRect t="16008" b="16008"/>
            <a:stretch/>
          </p:blipFill>
          <p:spPr>
            <a:xfrm>
              <a:off x="4854575" y="4835652"/>
              <a:ext cx="952500" cy="952500"/>
            </a:xfrm>
            <a:prstGeom prst="ellipse">
              <a:avLst/>
            </a:prstGeom>
            <a:ln w="63500" cap="rnd">
              <a:solidFill>
                <a:schemeClr val="accent2"/>
              </a:solidFill>
            </a:ln>
            <a:effectLst>
              <a:glow rad="63500">
                <a:schemeClr val="accent2">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n 13">
              <a:extLst>
                <a:ext uri="{FF2B5EF4-FFF2-40B4-BE49-F238E27FC236}">
                  <a16:creationId xmlns:a16="http://schemas.microsoft.com/office/drawing/2014/main" id="{C18146C1-880F-88B7-1C0C-2882D5068AA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98127" y="4835652"/>
              <a:ext cx="952500" cy="952500"/>
            </a:xfrm>
            <a:prstGeom prst="ellipse">
              <a:avLst/>
            </a:prstGeom>
            <a:ln w="63500" cap="rnd">
              <a:solidFill>
                <a:schemeClr val="accent2"/>
              </a:solidFill>
            </a:ln>
            <a:effectLst>
              <a:glow rad="63500">
                <a:schemeClr val="accent2">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Rectángulo 14">
              <a:extLst>
                <a:ext uri="{FF2B5EF4-FFF2-40B4-BE49-F238E27FC236}">
                  <a16:creationId xmlns:a16="http://schemas.microsoft.com/office/drawing/2014/main" id="{99C93BF4-9519-756C-B0A1-43056F7ECC76}"/>
                </a:ext>
              </a:extLst>
            </p:cNvPr>
            <p:cNvSpPr/>
            <p:nvPr/>
          </p:nvSpPr>
          <p:spPr>
            <a:xfrm>
              <a:off x="3054134" y="5788152"/>
              <a:ext cx="1040486" cy="830997"/>
            </a:xfrm>
            <a:prstGeom prst="rect">
              <a:avLst/>
            </a:prstGeom>
            <a:noFill/>
          </p:spPr>
          <p:txBody>
            <a:bodyPr wrap="square" lIns="91440" tIns="45720" rIns="91440" bIns="45720">
              <a:spAutoFit/>
            </a:bodyPr>
            <a:lstStyle/>
            <a:p>
              <a:pPr algn="ctr"/>
              <a:r>
                <a:rPr lang="es-ES" sz="1600" cap="none" spc="0">
                  <a:ln w="0"/>
                  <a:solidFill>
                    <a:srgbClr val="438086"/>
                  </a:solidFill>
                  <a:effectLst>
                    <a:outerShdw blurRad="50800" dist="38100" dir="2700000" algn="tl" rotWithShape="0">
                      <a:prstClr val="black">
                        <a:alpha val="40000"/>
                      </a:prstClr>
                    </a:outerShdw>
                  </a:effectLst>
                </a:rPr>
                <a:t>Omar Teixeira González</a:t>
              </a:r>
            </a:p>
          </p:txBody>
        </p:sp>
        <p:sp>
          <p:nvSpPr>
            <p:cNvPr id="16" name="Rectángulo 15">
              <a:extLst>
                <a:ext uri="{FF2B5EF4-FFF2-40B4-BE49-F238E27FC236}">
                  <a16:creationId xmlns:a16="http://schemas.microsoft.com/office/drawing/2014/main" id="{035B415D-0893-90AF-A007-B5B348884744}"/>
                </a:ext>
              </a:extLst>
            </p:cNvPr>
            <p:cNvSpPr/>
            <p:nvPr/>
          </p:nvSpPr>
          <p:spPr>
            <a:xfrm>
              <a:off x="4729054" y="5788151"/>
              <a:ext cx="1203542" cy="830997"/>
            </a:xfrm>
            <a:prstGeom prst="rect">
              <a:avLst/>
            </a:prstGeom>
            <a:noFill/>
          </p:spPr>
          <p:txBody>
            <a:bodyPr wrap="square" lIns="91440" tIns="45720" rIns="91440" bIns="45720">
              <a:spAutoFit/>
            </a:bodyPr>
            <a:lstStyle/>
            <a:p>
              <a:pPr algn="ctr"/>
              <a:r>
                <a:rPr lang="es-ES" sz="1600" cap="none" spc="0">
                  <a:ln w="0"/>
                  <a:solidFill>
                    <a:srgbClr val="438086"/>
                  </a:solidFill>
                  <a:effectLst>
                    <a:outerShdw blurRad="50800" dist="38100" dir="2700000" algn="tl" rotWithShape="0">
                      <a:prstClr val="black">
                        <a:alpha val="40000"/>
                      </a:prstClr>
                    </a:outerShdw>
                  </a:effectLst>
                </a:rPr>
                <a:t>Pablo Argallero Fernández</a:t>
              </a:r>
            </a:p>
          </p:txBody>
        </p:sp>
        <p:sp>
          <p:nvSpPr>
            <p:cNvPr id="17" name="Rectángulo 16">
              <a:extLst>
                <a:ext uri="{FF2B5EF4-FFF2-40B4-BE49-F238E27FC236}">
                  <a16:creationId xmlns:a16="http://schemas.microsoft.com/office/drawing/2014/main" id="{FC4B0FD6-CE12-E485-8061-1DDD9B81F460}"/>
                </a:ext>
              </a:extLst>
            </p:cNvPr>
            <p:cNvSpPr/>
            <p:nvPr/>
          </p:nvSpPr>
          <p:spPr>
            <a:xfrm>
              <a:off x="6485502" y="5788150"/>
              <a:ext cx="1203542" cy="830997"/>
            </a:xfrm>
            <a:prstGeom prst="rect">
              <a:avLst/>
            </a:prstGeom>
            <a:noFill/>
          </p:spPr>
          <p:txBody>
            <a:bodyPr wrap="square" lIns="91440" tIns="45720" rIns="91440" bIns="45720">
              <a:spAutoFit/>
            </a:bodyPr>
            <a:lstStyle/>
            <a:p>
              <a:pPr algn="ctr"/>
              <a:r>
                <a:rPr lang="es-ES" sz="1600" cap="none" spc="0">
                  <a:ln w="0"/>
                  <a:solidFill>
                    <a:srgbClr val="438086"/>
                  </a:solidFill>
                  <a:effectLst>
                    <a:outerShdw blurRad="50800" dist="38100" dir="2700000" algn="tl" rotWithShape="0">
                      <a:prstClr val="black">
                        <a:alpha val="40000"/>
                      </a:prstClr>
                    </a:outerShdw>
                  </a:effectLst>
                </a:rPr>
                <a:t>Mercurio Verde Hopson</a:t>
              </a:r>
            </a:p>
          </p:txBody>
        </p:sp>
        <p:sp>
          <p:nvSpPr>
            <p:cNvPr id="18" name="Rectángulo 17">
              <a:extLst>
                <a:ext uri="{FF2B5EF4-FFF2-40B4-BE49-F238E27FC236}">
                  <a16:creationId xmlns:a16="http://schemas.microsoft.com/office/drawing/2014/main" id="{C5C28AD5-925B-CEE7-C164-FBC88CE0CEB1}"/>
                </a:ext>
              </a:extLst>
            </p:cNvPr>
            <p:cNvSpPr/>
            <p:nvPr/>
          </p:nvSpPr>
          <p:spPr>
            <a:xfrm>
              <a:off x="8241950" y="5788149"/>
              <a:ext cx="1203542" cy="830997"/>
            </a:xfrm>
            <a:prstGeom prst="rect">
              <a:avLst/>
            </a:prstGeom>
            <a:noFill/>
          </p:spPr>
          <p:txBody>
            <a:bodyPr wrap="square" lIns="91440" tIns="45720" rIns="91440" bIns="45720">
              <a:spAutoFit/>
            </a:bodyPr>
            <a:lstStyle/>
            <a:p>
              <a:pPr algn="ctr"/>
              <a:r>
                <a:rPr lang="es-ES" sz="1600" cap="none" spc="0">
                  <a:ln w="0"/>
                  <a:solidFill>
                    <a:srgbClr val="438086"/>
                  </a:solidFill>
                  <a:effectLst>
                    <a:outerShdw blurRad="50800" dist="38100" dir="2700000" algn="tl" rotWithShape="0">
                      <a:prstClr val="black">
                        <a:alpha val="40000"/>
                      </a:prstClr>
                    </a:outerShdw>
                  </a:effectLst>
                </a:rPr>
                <a:t>David L. </a:t>
              </a:r>
              <a:r>
                <a:rPr lang="es-ES" sz="1600">
                  <a:ln w="0"/>
                  <a:solidFill>
                    <a:srgbClr val="438086"/>
                  </a:solidFill>
                  <a:effectLst>
                    <a:outerShdw blurRad="50800" dist="38100" dir="2700000" algn="tl" rotWithShape="0">
                      <a:prstClr val="black">
                        <a:alpha val="40000"/>
                      </a:prstClr>
                    </a:outerShdw>
                  </a:effectLst>
                </a:rPr>
                <a:t>Warzynski Abril</a:t>
              </a:r>
              <a:endParaRPr lang="es-ES" sz="1600" cap="none" spc="0">
                <a:ln w="0"/>
                <a:solidFill>
                  <a:srgbClr val="438086"/>
                </a:solidFill>
                <a:effectLst>
                  <a:outerShdw blurRad="50800" dist="38100" dir="2700000" algn="tl" rotWithShape="0">
                    <a:prstClr val="black">
                      <a:alpha val="40000"/>
                    </a:prstClr>
                  </a:outerShdw>
                </a:effectLst>
              </a:endParaRPr>
            </a:p>
          </p:txBody>
        </p:sp>
      </p:grpSp>
      <p:pic>
        <p:nvPicPr>
          <p:cNvPr id="20" name="Picture 2" descr="C:\Users\quelo\Documents\Universidad\Asignatures\Asig-Grado\Arquitectura del Software\Teoría\logo.png">
            <a:extLst>
              <a:ext uri="{FF2B5EF4-FFF2-40B4-BE49-F238E27FC236}">
                <a16:creationId xmlns:a16="http://schemas.microsoft.com/office/drawing/2014/main" id="{9B8A3030-A5E5-9162-D653-B1570C43A1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6216" y="6255119"/>
            <a:ext cx="1199432" cy="426917"/>
          </a:xfrm>
          <a:prstGeom prst="rect">
            <a:avLst/>
          </a:prstGeom>
          <a:noFill/>
          <a:effectLst>
            <a:outerShdw blurRad="50800" dist="1270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889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a:extLst>
              <a:ext uri="{FF2B5EF4-FFF2-40B4-BE49-F238E27FC236}">
                <a16:creationId xmlns:a16="http://schemas.microsoft.com/office/drawing/2014/main" id="{AC1CEA4A-A8F1-28FE-2A56-74ABD6F38175}"/>
              </a:ext>
            </a:extLst>
          </p:cNvPr>
          <p:cNvGrpSpPr/>
          <p:nvPr/>
        </p:nvGrpSpPr>
        <p:grpSpPr>
          <a:xfrm>
            <a:off x="1919536" y="1988840"/>
            <a:ext cx="8190910" cy="4222384"/>
            <a:chOff x="1199456" y="2060848"/>
            <a:chExt cx="5976664" cy="3312368"/>
          </a:xfrm>
        </p:grpSpPr>
        <p:sp>
          <p:nvSpPr>
            <p:cNvPr id="15" name="Rectángulo: esquinas redondeadas 14">
              <a:extLst>
                <a:ext uri="{FF2B5EF4-FFF2-40B4-BE49-F238E27FC236}">
                  <a16:creationId xmlns:a16="http://schemas.microsoft.com/office/drawing/2014/main" id="{7EB213B3-D904-5357-0E06-8DE8CEE7B852}"/>
                </a:ext>
              </a:extLst>
            </p:cNvPr>
            <p:cNvSpPr/>
            <p:nvPr/>
          </p:nvSpPr>
          <p:spPr>
            <a:xfrm>
              <a:off x="1199456" y="2060848"/>
              <a:ext cx="5976664" cy="3312368"/>
            </a:xfrm>
            <a:prstGeom prst="roundRect">
              <a:avLst/>
            </a:prstGeom>
            <a:solidFill>
              <a:schemeClr val="bg1">
                <a:lumMod val="9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s-ES"/>
            </a:p>
            <a:p>
              <a:endParaRPr lang="es-ES"/>
            </a:p>
            <a:p>
              <a:endParaRPr lang="es-ES"/>
            </a:p>
            <a:p>
              <a:endParaRPr lang="es-ES"/>
            </a:p>
            <a:p>
              <a:endParaRPr lang="es-ES"/>
            </a:p>
            <a:p>
              <a:endParaRPr lang="es-ES"/>
            </a:p>
            <a:p>
              <a:endParaRPr lang="es-ES"/>
            </a:p>
            <a:p>
              <a:r>
                <a:rPr lang="es-ES" b="1">
                  <a:solidFill>
                    <a:schemeClr val="tx1"/>
                  </a:solidFill>
                </a:rPr>
                <a:t>   </a:t>
              </a:r>
            </a:p>
            <a:p>
              <a:endParaRPr lang="es-ES" b="1">
                <a:solidFill>
                  <a:schemeClr val="tx1"/>
                </a:solidFill>
              </a:endParaRPr>
            </a:p>
            <a:p>
              <a:endParaRPr lang="es-ES" b="1">
                <a:solidFill>
                  <a:schemeClr val="tx1"/>
                </a:solidFill>
              </a:endParaRPr>
            </a:p>
            <a:p>
              <a:endParaRPr lang="es-ES" b="1">
                <a:solidFill>
                  <a:schemeClr val="tx1"/>
                </a:solidFill>
              </a:endParaRPr>
            </a:p>
            <a:p>
              <a:r>
                <a:rPr lang="es-ES" b="1">
                  <a:solidFill>
                    <a:schemeClr val="tx1"/>
                  </a:solidFill>
                </a:rPr>
                <a:t>    Módulo software</a:t>
              </a:r>
            </a:p>
          </p:txBody>
        </p:sp>
        <p:sp>
          <p:nvSpPr>
            <p:cNvPr id="6" name="Rectángulo: esquinas redondeadas 5">
              <a:extLst>
                <a:ext uri="{FF2B5EF4-FFF2-40B4-BE49-F238E27FC236}">
                  <a16:creationId xmlns:a16="http://schemas.microsoft.com/office/drawing/2014/main" id="{DE924098-38F8-A1EA-4F53-E8B94B998387}"/>
                </a:ext>
              </a:extLst>
            </p:cNvPr>
            <p:cNvSpPr/>
            <p:nvPr/>
          </p:nvSpPr>
          <p:spPr>
            <a:xfrm>
              <a:off x="1468548" y="2419741"/>
              <a:ext cx="2175085" cy="64807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Obtención de datos</a:t>
              </a:r>
            </a:p>
          </p:txBody>
        </p:sp>
        <p:sp>
          <p:nvSpPr>
            <p:cNvPr id="7" name="Rectángulo: esquinas redondeadas 6">
              <a:extLst>
                <a:ext uri="{FF2B5EF4-FFF2-40B4-BE49-F238E27FC236}">
                  <a16:creationId xmlns:a16="http://schemas.microsoft.com/office/drawing/2014/main" id="{5E3D0DC6-4497-8F3C-D4BE-5AA6AA18093F}"/>
                </a:ext>
              </a:extLst>
            </p:cNvPr>
            <p:cNvSpPr/>
            <p:nvPr/>
          </p:nvSpPr>
          <p:spPr>
            <a:xfrm>
              <a:off x="3447408" y="3283134"/>
              <a:ext cx="1721902" cy="64807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Listados de los datos</a:t>
              </a:r>
            </a:p>
          </p:txBody>
        </p:sp>
        <p:sp>
          <p:nvSpPr>
            <p:cNvPr id="8" name="Rectángulo: esquinas redondeadas 7">
              <a:extLst>
                <a:ext uri="{FF2B5EF4-FFF2-40B4-BE49-F238E27FC236}">
                  <a16:creationId xmlns:a16="http://schemas.microsoft.com/office/drawing/2014/main" id="{42403F77-AB3E-39C3-B1BF-9E7A8B2183AD}"/>
                </a:ext>
              </a:extLst>
            </p:cNvPr>
            <p:cNvSpPr/>
            <p:nvPr/>
          </p:nvSpPr>
          <p:spPr>
            <a:xfrm>
              <a:off x="5192656" y="4073976"/>
              <a:ext cx="1656184" cy="648072"/>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Filtrado de los datos</a:t>
              </a:r>
            </a:p>
          </p:txBody>
        </p:sp>
        <p:cxnSp>
          <p:nvCxnSpPr>
            <p:cNvPr id="10" name="Conector: curvado 9">
              <a:extLst>
                <a:ext uri="{FF2B5EF4-FFF2-40B4-BE49-F238E27FC236}">
                  <a16:creationId xmlns:a16="http://schemas.microsoft.com/office/drawing/2014/main" id="{8E4F1EB6-1804-A300-FC82-B77F3266F1A2}"/>
                </a:ext>
              </a:extLst>
            </p:cNvPr>
            <p:cNvCxnSpPr>
              <a:cxnSpLocks/>
              <a:stCxn id="6" idx="2"/>
              <a:endCxn id="7" idx="1"/>
            </p:cNvCxnSpPr>
            <p:nvPr/>
          </p:nvCxnSpPr>
          <p:spPr>
            <a:xfrm rot="16200000" flipH="1">
              <a:off x="2732071" y="2891833"/>
              <a:ext cx="539357" cy="891317"/>
            </a:xfrm>
            <a:prstGeom prst="curvedConnector2">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Conector: curvado 10">
              <a:extLst>
                <a:ext uri="{FF2B5EF4-FFF2-40B4-BE49-F238E27FC236}">
                  <a16:creationId xmlns:a16="http://schemas.microsoft.com/office/drawing/2014/main" id="{FA222D3C-D600-9CF5-57AC-BE7DA8C7105A}"/>
                </a:ext>
              </a:extLst>
            </p:cNvPr>
            <p:cNvCxnSpPr>
              <a:cxnSpLocks/>
              <a:stCxn id="7" idx="2"/>
              <a:endCxn id="8" idx="1"/>
            </p:cNvCxnSpPr>
            <p:nvPr/>
          </p:nvCxnSpPr>
          <p:spPr>
            <a:xfrm rot="16200000" flipH="1">
              <a:off x="4517105" y="3722461"/>
              <a:ext cx="466806" cy="884296"/>
            </a:xfrm>
            <a:prstGeom prst="curvedConnector2">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grpSp>
      <p:sp>
        <p:nvSpPr>
          <p:cNvPr id="3" name="Marcador de pie de página 2">
            <a:extLst>
              <a:ext uri="{FF2B5EF4-FFF2-40B4-BE49-F238E27FC236}">
                <a16:creationId xmlns:a16="http://schemas.microsoft.com/office/drawing/2014/main" id="{68E84134-5E2E-0D05-5E53-ED8339A65265}"/>
              </a:ext>
            </a:extLst>
          </p:cNvPr>
          <p:cNvSpPr>
            <a:spLocks noGrp="1"/>
          </p:cNvSpPr>
          <p:nvPr>
            <p:ph type="ftr" sz="quarter" idx="11"/>
          </p:nvPr>
        </p:nvSpPr>
        <p:spPr/>
        <p:txBody>
          <a:bodyPr/>
          <a:lstStyle/>
          <a:p>
            <a:r>
              <a:rPr lang="es-ES"/>
              <a:t>DPPI24-E11</a:t>
            </a:r>
          </a:p>
        </p:txBody>
      </p:sp>
      <p:sp>
        <p:nvSpPr>
          <p:cNvPr id="4" name="Marcador de número de diapositiva 3">
            <a:extLst>
              <a:ext uri="{FF2B5EF4-FFF2-40B4-BE49-F238E27FC236}">
                <a16:creationId xmlns:a16="http://schemas.microsoft.com/office/drawing/2014/main" id="{B0755724-48AA-F9B6-1A03-2EA8EDA98B46}"/>
              </a:ext>
            </a:extLst>
          </p:cNvPr>
          <p:cNvSpPr>
            <a:spLocks noGrp="1"/>
          </p:cNvSpPr>
          <p:nvPr>
            <p:ph type="sldNum" sz="quarter" idx="12"/>
          </p:nvPr>
        </p:nvSpPr>
        <p:spPr/>
        <p:txBody>
          <a:bodyPr/>
          <a:lstStyle/>
          <a:p>
            <a:fld id="{132FADFE-3B8F-471C-ABF0-DBC7717ECBBC}" type="slidenum">
              <a:rPr lang="es-ES" smtClean="0"/>
              <a:t>5</a:t>
            </a:fld>
            <a:endParaRPr lang="es-ES"/>
          </a:p>
        </p:txBody>
      </p:sp>
      <p:sp>
        <p:nvSpPr>
          <p:cNvPr id="5" name="Título 1">
            <a:extLst>
              <a:ext uri="{FF2B5EF4-FFF2-40B4-BE49-F238E27FC236}">
                <a16:creationId xmlns:a16="http://schemas.microsoft.com/office/drawing/2014/main" id="{21ECC3CC-5F9A-7A41-49DE-A64EA44054EB}"/>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Estructura dentro de los módulos</a:t>
            </a:r>
          </a:p>
        </p:txBody>
      </p:sp>
    </p:spTree>
    <p:extLst>
      <p:ext uri="{BB962C8B-B14F-4D97-AF65-F5344CB8AC3E}">
        <p14:creationId xmlns:p14="http://schemas.microsoft.com/office/powerpoint/2010/main" val="218237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3423E44F-E64B-9D94-B556-F1B3C80BAF64}"/>
              </a:ext>
            </a:extLst>
          </p:cNvPr>
          <p:cNvSpPr/>
          <p:nvPr/>
        </p:nvSpPr>
        <p:spPr>
          <a:xfrm>
            <a:off x="8400254" y="1254858"/>
            <a:ext cx="2880320" cy="55239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a:t>Integración con sistemas centrales</a:t>
            </a:r>
          </a:p>
        </p:txBody>
      </p:sp>
      <p:cxnSp>
        <p:nvCxnSpPr>
          <p:cNvPr id="11" name="Conector recto de flecha 10">
            <a:extLst>
              <a:ext uri="{FF2B5EF4-FFF2-40B4-BE49-F238E27FC236}">
                <a16:creationId xmlns:a16="http://schemas.microsoft.com/office/drawing/2014/main" id="{D153F509-C98E-FCD9-790B-AD0A347C1F47}"/>
              </a:ext>
            </a:extLst>
          </p:cNvPr>
          <p:cNvCxnSpPr>
            <a:cxnSpLocks/>
            <a:stCxn id="6" idx="2"/>
            <a:endCxn id="13" idx="0"/>
          </p:cNvCxnSpPr>
          <p:nvPr/>
        </p:nvCxnSpPr>
        <p:spPr>
          <a:xfrm>
            <a:off x="9840414" y="1807256"/>
            <a:ext cx="0" cy="203468"/>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13" name="Rectángulo: esquinas redondeadas 12">
            <a:extLst>
              <a:ext uri="{FF2B5EF4-FFF2-40B4-BE49-F238E27FC236}">
                <a16:creationId xmlns:a16="http://schemas.microsoft.com/office/drawing/2014/main" id="{425D9A70-D9C9-361D-A45E-3DB8259F4796}"/>
              </a:ext>
            </a:extLst>
          </p:cNvPr>
          <p:cNvSpPr/>
          <p:nvPr/>
        </p:nvSpPr>
        <p:spPr>
          <a:xfrm>
            <a:off x="8400254" y="2010724"/>
            <a:ext cx="2880320" cy="55239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a:t>Sistema de mensajería</a:t>
            </a:r>
          </a:p>
        </p:txBody>
      </p:sp>
      <p:cxnSp>
        <p:nvCxnSpPr>
          <p:cNvPr id="14" name="Conector recto de flecha 13">
            <a:extLst>
              <a:ext uri="{FF2B5EF4-FFF2-40B4-BE49-F238E27FC236}">
                <a16:creationId xmlns:a16="http://schemas.microsoft.com/office/drawing/2014/main" id="{F1762BEF-C90F-A462-67BF-CB9893AB2EEB}"/>
              </a:ext>
            </a:extLst>
          </p:cNvPr>
          <p:cNvCxnSpPr>
            <a:cxnSpLocks/>
            <a:stCxn id="13" idx="2"/>
            <a:endCxn id="15" idx="0"/>
          </p:cNvCxnSpPr>
          <p:nvPr/>
        </p:nvCxnSpPr>
        <p:spPr>
          <a:xfrm>
            <a:off x="9840414" y="2563122"/>
            <a:ext cx="0" cy="203468"/>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15" name="Rectángulo: esquinas redondeadas 14">
            <a:extLst>
              <a:ext uri="{FF2B5EF4-FFF2-40B4-BE49-F238E27FC236}">
                <a16:creationId xmlns:a16="http://schemas.microsoft.com/office/drawing/2014/main" id="{D63C2CBC-5049-7DF6-8FC8-4A89816202FF}"/>
              </a:ext>
            </a:extLst>
          </p:cNvPr>
          <p:cNvSpPr/>
          <p:nvPr/>
        </p:nvSpPr>
        <p:spPr>
          <a:xfrm>
            <a:off x="8400254" y="2766590"/>
            <a:ext cx="2880320" cy="55239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a:t>Gestión de usuarios</a:t>
            </a:r>
          </a:p>
        </p:txBody>
      </p:sp>
      <p:cxnSp>
        <p:nvCxnSpPr>
          <p:cNvPr id="16" name="Conector recto de flecha 15">
            <a:extLst>
              <a:ext uri="{FF2B5EF4-FFF2-40B4-BE49-F238E27FC236}">
                <a16:creationId xmlns:a16="http://schemas.microsoft.com/office/drawing/2014/main" id="{5C244769-CA4F-6B09-98EA-D950BF3F62CA}"/>
              </a:ext>
            </a:extLst>
          </p:cNvPr>
          <p:cNvCxnSpPr>
            <a:cxnSpLocks/>
            <a:stCxn id="15" idx="2"/>
            <a:endCxn id="22" idx="0"/>
          </p:cNvCxnSpPr>
          <p:nvPr/>
        </p:nvCxnSpPr>
        <p:spPr>
          <a:xfrm>
            <a:off x="9840414" y="3318988"/>
            <a:ext cx="0" cy="203468"/>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22" name="Rectángulo: esquinas redondeadas 21">
            <a:extLst>
              <a:ext uri="{FF2B5EF4-FFF2-40B4-BE49-F238E27FC236}">
                <a16:creationId xmlns:a16="http://schemas.microsoft.com/office/drawing/2014/main" id="{1C19AEC5-22AD-62ED-73E2-6A95DBDCD9E9}"/>
              </a:ext>
            </a:extLst>
          </p:cNvPr>
          <p:cNvSpPr/>
          <p:nvPr/>
        </p:nvSpPr>
        <p:spPr>
          <a:xfrm>
            <a:off x="8400254" y="3522456"/>
            <a:ext cx="2880320" cy="55239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a:t>Sistema de geoposicionamiento</a:t>
            </a:r>
          </a:p>
        </p:txBody>
      </p:sp>
      <p:cxnSp>
        <p:nvCxnSpPr>
          <p:cNvPr id="23" name="Conector recto de flecha 22">
            <a:extLst>
              <a:ext uri="{FF2B5EF4-FFF2-40B4-BE49-F238E27FC236}">
                <a16:creationId xmlns:a16="http://schemas.microsoft.com/office/drawing/2014/main" id="{CD7A5238-0D37-30BE-B99B-25F64705C6C5}"/>
              </a:ext>
            </a:extLst>
          </p:cNvPr>
          <p:cNvCxnSpPr>
            <a:cxnSpLocks/>
            <a:stCxn id="22" idx="2"/>
            <a:endCxn id="32" idx="0"/>
          </p:cNvCxnSpPr>
          <p:nvPr/>
        </p:nvCxnSpPr>
        <p:spPr>
          <a:xfrm>
            <a:off x="9840414" y="4074854"/>
            <a:ext cx="0" cy="203468"/>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32" name="Rectángulo: esquinas redondeadas 31">
            <a:extLst>
              <a:ext uri="{FF2B5EF4-FFF2-40B4-BE49-F238E27FC236}">
                <a16:creationId xmlns:a16="http://schemas.microsoft.com/office/drawing/2014/main" id="{433147EC-0B82-B9A7-E919-2D3BCEB240B1}"/>
              </a:ext>
            </a:extLst>
          </p:cNvPr>
          <p:cNvSpPr/>
          <p:nvPr/>
        </p:nvSpPr>
        <p:spPr>
          <a:xfrm>
            <a:off x="8400254" y="4278322"/>
            <a:ext cx="2880320" cy="55239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a:t>Aplicaciones de usuario app de avisos y mensajería</a:t>
            </a:r>
          </a:p>
        </p:txBody>
      </p:sp>
      <p:cxnSp>
        <p:nvCxnSpPr>
          <p:cNvPr id="35" name="Conector recto de flecha 34">
            <a:extLst>
              <a:ext uri="{FF2B5EF4-FFF2-40B4-BE49-F238E27FC236}">
                <a16:creationId xmlns:a16="http://schemas.microsoft.com/office/drawing/2014/main" id="{BDE5EE3B-4BCA-848A-8C34-ECBB207ADB61}"/>
              </a:ext>
            </a:extLst>
          </p:cNvPr>
          <p:cNvCxnSpPr>
            <a:cxnSpLocks/>
            <a:stCxn id="32" idx="2"/>
            <a:endCxn id="36" idx="0"/>
          </p:cNvCxnSpPr>
          <p:nvPr/>
        </p:nvCxnSpPr>
        <p:spPr>
          <a:xfrm>
            <a:off x="9840414" y="4830720"/>
            <a:ext cx="0" cy="212596"/>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36" name="Rectángulo: esquinas redondeadas 35">
            <a:extLst>
              <a:ext uri="{FF2B5EF4-FFF2-40B4-BE49-F238E27FC236}">
                <a16:creationId xmlns:a16="http://schemas.microsoft.com/office/drawing/2014/main" id="{0801060A-FEBD-3C07-D4D3-61ED281D6EDE}"/>
              </a:ext>
            </a:extLst>
          </p:cNvPr>
          <p:cNvSpPr/>
          <p:nvPr/>
        </p:nvSpPr>
        <p:spPr>
          <a:xfrm>
            <a:off x="8400254" y="5043316"/>
            <a:ext cx="2880320" cy="55239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a:t>Dashboard de seguimiento</a:t>
            </a:r>
          </a:p>
        </p:txBody>
      </p:sp>
      <p:cxnSp>
        <p:nvCxnSpPr>
          <p:cNvPr id="40" name="Conector recto de flecha 39">
            <a:extLst>
              <a:ext uri="{FF2B5EF4-FFF2-40B4-BE49-F238E27FC236}">
                <a16:creationId xmlns:a16="http://schemas.microsoft.com/office/drawing/2014/main" id="{4B375B78-E26A-F1A7-AED2-9998A0DE346B}"/>
              </a:ext>
            </a:extLst>
          </p:cNvPr>
          <p:cNvCxnSpPr>
            <a:cxnSpLocks/>
            <a:stCxn id="36" idx="2"/>
            <a:endCxn id="41" idx="0"/>
          </p:cNvCxnSpPr>
          <p:nvPr/>
        </p:nvCxnSpPr>
        <p:spPr>
          <a:xfrm>
            <a:off x="9840414" y="5595714"/>
            <a:ext cx="0" cy="212596"/>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41" name="Rectángulo: esquinas redondeadas 40">
            <a:extLst>
              <a:ext uri="{FF2B5EF4-FFF2-40B4-BE49-F238E27FC236}">
                <a16:creationId xmlns:a16="http://schemas.microsoft.com/office/drawing/2014/main" id="{6F30B140-E690-4CF8-4713-14A8A068C84D}"/>
              </a:ext>
            </a:extLst>
          </p:cNvPr>
          <p:cNvSpPr/>
          <p:nvPr/>
        </p:nvSpPr>
        <p:spPr>
          <a:xfrm>
            <a:off x="8400254" y="5808310"/>
            <a:ext cx="2880320" cy="55239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a:t>Aplicaciones de usuario para la gestión de emergencias</a:t>
            </a:r>
          </a:p>
        </p:txBody>
      </p:sp>
      <p:graphicFrame>
        <p:nvGraphicFramePr>
          <p:cNvPr id="3" name="Tabla 2">
            <a:extLst>
              <a:ext uri="{FF2B5EF4-FFF2-40B4-BE49-F238E27FC236}">
                <a16:creationId xmlns:a16="http://schemas.microsoft.com/office/drawing/2014/main" id="{1E22A1E4-D037-9EB7-1525-F853975FD9EE}"/>
              </a:ext>
            </a:extLst>
          </p:cNvPr>
          <p:cNvGraphicFramePr>
            <a:graphicFrameLocks noGrp="1"/>
          </p:cNvGraphicFramePr>
          <p:nvPr>
            <p:extLst>
              <p:ext uri="{D42A27DB-BD31-4B8C-83A1-F6EECF244321}">
                <p14:modId xmlns:p14="http://schemas.microsoft.com/office/powerpoint/2010/main" val="638695741"/>
              </p:ext>
            </p:extLst>
          </p:nvPr>
        </p:nvGraphicFramePr>
        <p:xfrm>
          <a:off x="609600" y="1664586"/>
          <a:ext cx="7488829" cy="4696122"/>
        </p:xfrm>
        <a:graphic>
          <a:graphicData uri="http://schemas.openxmlformats.org/drawingml/2006/table">
            <a:tbl>
              <a:tblPr>
                <a:solidFill>
                  <a:schemeClr val="bg1"/>
                </a:solidFill>
                <a:tableStyleId>{72833802-FEF1-4C79-8D5D-14CF1EAF98D9}</a:tableStyleId>
              </a:tblPr>
              <a:tblGrid>
                <a:gridCol w="3510389">
                  <a:extLst>
                    <a:ext uri="{9D8B030D-6E8A-4147-A177-3AD203B41FA5}">
                      <a16:colId xmlns:a16="http://schemas.microsoft.com/office/drawing/2014/main" val="3536357222"/>
                    </a:ext>
                  </a:extLst>
                </a:gridCol>
                <a:gridCol w="1092121">
                  <a:extLst>
                    <a:ext uri="{9D8B030D-6E8A-4147-A177-3AD203B41FA5}">
                      <a16:colId xmlns:a16="http://schemas.microsoft.com/office/drawing/2014/main" val="2412070476"/>
                    </a:ext>
                  </a:extLst>
                </a:gridCol>
                <a:gridCol w="858095">
                  <a:extLst>
                    <a:ext uri="{9D8B030D-6E8A-4147-A177-3AD203B41FA5}">
                      <a16:colId xmlns:a16="http://schemas.microsoft.com/office/drawing/2014/main" val="3178594922"/>
                    </a:ext>
                  </a:extLst>
                </a:gridCol>
                <a:gridCol w="1014112">
                  <a:extLst>
                    <a:ext uri="{9D8B030D-6E8A-4147-A177-3AD203B41FA5}">
                      <a16:colId xmlns:a16="http://schemas.microsoft.com/office/drawing/2014/main" val="2082932093"/>
                    </a:ext>
                  </a:extLst>
                </a:gridCol>
                <a:gridCol w="1014112">
                  <a:extLst>
                    <a:ext uri="{9D8B030D-6E8A-4147-A177-3AD203B41FA5}">
                      <a16:colId xmlns:a16="http://schemas.microsoft.com/office/drawing/2014/main" val="933901064"/>
                    </a:ext>
                  </a:extLst>
                </a:gridCol>
              </a:tblGrid>
              <a:tr h="269457">
                <a:tc>
                  <a:txBody>
                    <a:bodyPr/>
                    <a:lstStyle/>
                    <a:p>
                      <a:pPr marL="0" algn="ctr" rtl="0" eaLnBrk="1" latinLnBrk="0" hangingPunct="1"/>
                      <a:r>
                        <a:rPr kumimoji="0" lang="es-ES" sz="1200" b="1" kern="1200">
                          <a:solidFill>
                            <a:schemeClr val="bg1"/>
                          </a:solidFill>
                          <a:latin typeface="+mn-lt"/>
                          <a:ea typeface="+mn-ea"/>
                          <a:cs typeface="+mn-cs"/>
                        </a:rPr>
                        <a:t>Nombre de tarea</a:t>
                      </a:r>
                    </a:p>
                  </a:txBody>
                  <a:tcPr marL="9525" marR="9525" marT="9525" marB="9525" anchor="ctr">
                    <a:solidFill>
                      <a:schemeClr val="accent2"/>
                    </a:solidFill>
                  </a:tcPr>
                </a:tc>
                <a:tc>
                  <a:txBody>
                    <a:bodyPr/>
                    <a:lstStyle/>
                    <a:p>
                      <a:pPr marL="0" algn="ctr" rtl="0" eaLnBrk="1" latinLnBrk="0" hangingPunct="1"/>
                      <a:r>
                        <a:rPr kumimoji="0" lang="es-ES" sz="1200" b="1" kern="1200">
                          <a:solidFill>
                            <a:schemeClr val="bg1"/>
                          </a:solidFill>
                          <a:latin typeface="+mn-lt"/>
                          <a:ea typeface="+mn-ea"/>
                          <a:cs typeface="+mn-cs"/>
                        </a:rPr>
                        <a:t>Trabajo</a:t>
                      </a:r>
                    </a:p>
                  </a:txBody>
                  <a:tcPr marL="9525" marR="9525" marT="9525" marB="9525" anchor="ctr">
                    <a:solidFill>
                      <a:schemeClr val="accent2"/>
                    </a:solidFill>
                  </a:tcPr>
                </a:tc>
                <a:tc>
                  <a:txBody>
                    <a:bodyPr/>
                    <a:lstStyle/>
                    <a:p>
                      <a:pPr marL="0" algn="ctr" rtl="0" eaLnBrk="1" latinLnBrk="0" hangingPunct="1"/>
                      <a:r>
                        <a:rPr kumimoji="0" lang="es-ES" sz="1200" b="1" kern="1200">
                          <a:solidFill>
                            <a:schemeClr val="bg1"/>
                          </a:solidFill>
                          <a:latin typeface="+mn-lt"/>
                          <a:ea typeface="+mn-ea"/>
                          <a:cs typeface="+mn-cs"/>
                        </a:rPr>
                        <a:t>Duración</a:t>
                      </a:r>
                    </a:p>
                  </a:txBody>
                  <a:tcPr marL="9525" marR="9525" marT="9525" marB="9525" anchor="ctr">
                    <a:solidFill>
                      <a:schemeClr val="accent2"/>
                    </a:solidFill>
                  </a:tcPr>
                </a:tc>
                <a:tc>
                  <a:txBody>
                    <a:bodyPr/>
                    <a:lstStyle/>
                    <a:p>
                      <a:pPr marL="0" algn="ctr" rtl="0" eaLnBrk="1" latinLnBrk="0" hangingPunct="1"/>
                      <a:r>
                        <a:rPr kumimoji="0" lang="es-ES" sz="1200" b="1" kern="1200">
                          <a:solidFill>
                            <a:schemeClr val="bg1"/>
                          </a:solidFill>
                          <a:latin typeface="+mn-lt"/>
                          <a:ea typeface="+mn-ea"/>
                          <a:cs typeface="+mn-cs"/>
                        </a:rPr>
                        <a:t>Comienzo</a:t>
                      </a:r>
                    </a:p>
                  </a:txBody>
                  <a:tcPr marL="9525" marR="9525" marT="9525" marB="9525" anchor="ctr">
                    <a:solidFill>
                      <a:schemeClr val="accent2"/>
                    </a:solidFill>
                  </a:tcPr>
                </a:tc>
                <a:tc>
                  <a:txBody>
                    <a:bodyPr/>
                    <a:lstStyle/>
                    <a:p>
                      <a:pPr marL="0" algn="ctr" rtl="0" eaLnBrk="1" latinLnBrk="0" hangingPunct="1"/>
                      <a:r>
                        <a:rPr kumimoji="0" lang="es-ES" sz="1200" b="1" kern="1200">
                          <a:solidFill>
                            <a:schemeClr val="bg1"/>
                          </a:solidFill>
                          <a:latin typeface="+mn-lt"/>
                          <a:ea typeface="+mn-ea"/>
                          <a:cs typeface="+mn-cs"/>
                        </a:rPr>
                        <a:t>Fin</a:t>
                      </a:r>
                    </a:p>
                  </a:txBody>
                  <a:tcPr marL="9525" marR="9525" marT="9525" marB="9525" anchor="ctr">
                    <a:solidFill>
                      <a:schemeClr val="accent2"/>
                    </a:solidFill>
                  </a:tcPr>
                </a:tc>
                <a:extLst>
                  <a:ext uri="{0D108BD9-81ED-4DB2-BD59-A6C34878D82A}">
                    <a16:rowId xmlns:a16="http://schemas.microsoft.com/office/drawing/2014/main" val="2795634248"/>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Realización del proyecto</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1.299,4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117,86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vie 01/03/24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mar 13/08/24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1084574086"/>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Documentación</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36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115,63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vie 01/03/24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vie 09/08/24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1306894745"/>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Análisis de requisitos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112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96,82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mar 05/03/24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mié 17/07/24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364621772"/>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Diseño y arquitectura</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107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96,7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jue 07/03/24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vie 19/07/24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4252038242"/>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Construcción</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740,23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108,75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vie 08/03/24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jue 08/08/24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4004337999"/>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Integración con sistemas centrales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84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20,25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vie 08/03/24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lun 08/04/24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1487182471"/>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Sistema de mensajería</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124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16,5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vie 12/04/24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lun 06/05/24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1762018035"/>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Gestión de usuarios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142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14,38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vie 10/05/24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jue 30/05/24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1372066929"/>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Sistema de geoposicionamiento</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99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15,63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mié 05/06/24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mié 26/06/24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3895609417"/>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Aplicaciones de usuario app de avisos y mensajería</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105,23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11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mar 18/06/24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mié 03/07/24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2915226106"/>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Dashboard de seguimiento</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80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8,57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mié 03/07/24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lun 15/07/24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3779434080"/>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Aplicaciones de usuario para la gestión de emergencias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106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13,93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vie 19/07/24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jue 08/08/24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3647927000"/>
                  </a:ext>
                </a:extLst>
              </a:tr>
              <a:tr h="269457">
                <a:tc>
                  <a:txBody>
                    <a:bodyPr/>
                    <a:lstStyle/>
                    <a:p>
                      <a:r>
                        <a:rPr lang="es-E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   Gestión de proyecto</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107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13,38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mar 19/03/24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lun 08/04/24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865035856"/>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Pruebas y depuración</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72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91,74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lun 08/04/24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mar 13/08/24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2433153582"/>
                  </a:ext>
                </a:extLst>
              </a:tr>
              <a:tr h="269457">
                <a:tc>
                  <a:txBody>
                    <a:bodyPr/>
                    <a:lstStyle/>
                    <a:p>
                      <a:r>
                        <a:rPr lang="es-E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   QA</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2,67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0,33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vie 12/04/24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vie 12/04/24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2155962721"/>
                  </a:ext>
                </a:extLst>
              </a:tr>
              <a:tr h="269457">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   Hardware</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122,5 hrs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pPr algn="ctr"/>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48 días?</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vie 01/03/24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tc>
                  <a:txBody>
                    <a:bodyPr/>
                    <a:lstStyle/>
                    <a:p>
                      <a:r>
                        <a:rPr lang="es-ES" sz="1200" b="1">
                          <a:solidFill>
                            <a:srgbClr val="000000"/>
                          </a:solidFill>
                          <a:effectLst/>
                          <a:latin typeface="Calibri" panose="020F0502020204030204" pitchFamily="34" charset="0"/>
                          <a:ea typeface="Calibri" panose="020F0502020204030204" pitchFamily="34" charset="0"/>
                          <a:cs typeface="Calibri" panose="020F0502020204030204" pitchFamily="34" charset="0"/>
                        </a:rPr>
                        <a:t>mar 07/05/24</a:t>
                      </a:r>
                      <a:endParaRPr lang="es-ES" sz="1200">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9525" anchor="ctr"/>
                </a:tc>
                <a:extLst>
                  <a:ext uri="{0D108BD9-81ED-4DB2-BD59-A6C34878D82A}">
                    <a16:rowId xmlns:a16="http://schemas.microsoft.com/office/drawing/2014/main" val="4016773369"/>
                  </a:ext>
                </a:extLst>
              </a:tr>
            </a:tbl>
          </a:graphicData>
        </a:graphic>
      </p:graphicFrame>
      <p:sp>
        <p:nvSpPr>
          <p:cNvPr id="4" name="Marcador de pie de página 3">
            <a:extLst>
              <a:ext uri="{FF2B5EF4-FFF2-40B4-BE49-F238E27FC236}">
                <a16:creationId xmlns:a16="http://schemas.microsoft.com/office/drawing/2014/main" id="{5D195ED2-AC35-25A5-C88F-D62E1532D30E}"/>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DE26B51E-F987-DC04-8ACD-8B089D5B043C}"/>
              </a:ext>
            </a:extLst>
          </p:cNvPr>
          <p:cNvSpPr>
            <a:spLocks noGrp="1"/>
          </p:cNvSpPr>
          <p:nvPr>
            <p:ph type="sldNum" sz="quarter" idx="12"/>
          </p:nvPr>
        </p:nvSpPr>
        <p:spPr/>
        <p:txBody>
          <a:bodyPr/>
          <a:lstStyle/>
          <a:p>
            <a:fld id="{132FADFE-3B8F-471C-ABF0-DBC7717ECBBC}" type="slidenum">
              <a:rPr lang="es-ES" smtClean="0"/>
              <a:t>6</a:t>
            </a:fld>
            <a:endParaRPr lang="es-ES"/>
          </a:p>
        </p:txBody>
      </p:sp>
      <p:sp>
        <p:nvSpPr>
          <p:cNvPr id="7" name="Título 1">
            <a:extLst>
              <a:ext uri="{FF2B5EF4-FFF2-40B4-BE49-F238E27FC236}">
                <a16:creationId xmlns:a16="http://schemas.microsoft.com/office/drawing/2014/main" id="{BB21A1BA-93F1-32BD-BEA6-D6D7852C8014}"/>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Fases del proyecto</a:t>
            </a:r>
          </a:p>
        </p:txBody>
      </p:sp>
    </p:spTree>
    <p:extLst>
      <p:ext uri="{BB962C8B-B14F-4D97-AF65-F5344CB8AC3E}">
        <p14:creationId xmlns:p14="http://schemas.microsoft.com/office/powerpoint/2010/main" val="2895397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Diagrama&#10;&#10;Descripción generada automáticamente">
            <a:extLst>
              <a:ext uri="{FF2B5EF4-FFF2-40B4-BE49-F238E27FC236}">
                <a16:creationId xmlns:a16="http://schemas.microsoft.com/office/drawing/2014/main" id="{83424D27-F77E-30A0-1C68-114949E061C2}"/>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5620" y="1687488"/>
            <a:ext cx="6840760" cy="4977216"/>
          </a:xfrm>
          <a:prstGeom prst="rect">
            <a:avLst/>
          </a:prstGeom>
        </p:spPr>
      </p:pic>
      <p:sp>
        <p:nvSpPr>
          <p:cNvPr id="3" name="Marcador de pie de página 2">
            <a:extLst>
              <a:ext uri="{FF2B5EF4-FFF2-40B4-BE49-F238E27FC236}">
                <a16:creationId xmlns:a16="http://schemas.microsoft.com/office/drawing/2014/main" id="{C2BC01C8-445F-9E67-FF8E-70729FD4E13A}"/>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1E533753-31B4-010F-8EF0-DA973AF2C821}"/>
              </a:ext>
            </a:extLst>
          </p:cNvPr>
          <p:cNvSpPr>
            <a:spLocks noGrp="1"/>
          </p:cNvSpPr>
          <p:nvPr>
            <p:ph type="sldNum" sz="quarter" idx="12"/>
          </p:nvPr>
        </p:nvSpPr>
        <p:spPr/>
        <p:txBody>
          <a:bodyPr/>
          <a:lstStyle/>
          <a:p>
            <a:fld id="{132FADFE-3B8F-471C-ABF0-DBC7717ECBBC}" type="slidenum">
              <a:rPr lang="es-ES" smtClean="0"/>
              <a:t>7</a:t>
            </a:fld>
            <a:endParaRPr lang="es-ES"/>
          </a:p>
        </p:txBody>
      </p:sp>
      <p:sp>
        <p:nvSpPr>
          <p:cNvPr id="6" name="Título 1">
            <a:extLst>
              <a:ext uri="{FF2B5EF4-FFF2-40B4-BE49-F238E27FC236}">
                <a16:creationId xmlns:a16="http://schemas.microsoft.com/office/drawing/2014/main" id="{0F3708D2-8073-8F73-83D4-E3C5DCEB5541}"/>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WBS – Documentación</a:t>
            </a:r>
          </a:p>
        </p:txBody>
      </p:sp>
    </p:spTree>
    <p:extLst>
      <p:ext uri="{BB962C8B-B14F-4D97-AF65-F5344CB8AC3E}">
        <p14:creationId xmlns:p14="http://schemas.microsoft.com/office/powerpoint/2010/main" val="1702869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Diagrama&#10;&#10;Descripción generada automáticamente">
            <a:extLst>
              <a:ext uri="{FF2B5EF4-FFF2-40B4-BE49-F238E27FC236}">
                <a16:creationId xmlns:a16="http://schemas.microsoft.com/office/drawing/2014/main" id="{55784C02-9FD4-4106-B215-0F28ABD880BA}"/>
              </a:ext>
            </a:extLst>
          </p:cNvPr>
          <p:cNvPicPr>
            <a:picLocks noGrp="1" noChangeAspect="1"/>
          </p:cNvPicPr>
          <p:nvPr>
            <p:ph idx="1"/>
          </p:nvPr>
        </p:nvPicPr>
        <p:blipFill>
          <a:blip r:embed="rId2">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2926902" y="1656631"/>
            <a:ext cx="6338195" cy="5005592"/>
          </a:xfrm>
          <a:prstGeom prst="rect">
            <a:avLst/>
          </a:prstGeom>
        </p:spPr>
      </p:pic>
      <p:sp>
        <p:nvSpPr>
          <p:cNvPr id="3" name="Marcador de pie de página 2">
            <a:extLst>
              <a:ext uri="{FF2B5EF4-FFF2-40B4-BE49-F238E27FC236}">
                <a16:creationId xmlns:a16="http://schemas.microsoft.com/office/drawing/2014/main" id="{DC190A7F-ABD6-6C5F-198E-DD9914EE10A2}"/>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B0949FDF-A358-41A8-FC52-5496451918AB}"/>
              </a:ext>
            </a:extLst>
          </p:cNvPr>
          <p:cNvSpPr>
            <a:spLocks noGrp="1"/>
          </p:cNvSpPr>
          <p:nvPr>
            <p:ph type="sldNum" sz="quarter" idx="12"/>
          </p:nvPr>
        </p:nvSpPr>
        <p:spPr/>
        <p:txBody>
          <a:bodyPr/>
          <a:lstStyle/>
          <a:p>
            <a:fld id="{132FADFE-3B8F-471C-ABF0-DBC7717ECBBC}" type="slidenum">
              <a:rPr lang="es-ES" smtClean="0"/>
              <a:t>8</a:t>
            </a:fld>
            <a:endParaRPr lang="es-ES"/>
          </a:p>
        </p:txBody>
      </p:sp>
      <p:sp>
        <p:nvSpPr>
          <p:cNvPr id="6" name="Título 1">
            <a:extLst>
              <a:ext uri="{FF2B5EF4-FFF2-40B4-BE49-F238E27FC236}">
                <a16:creationId xmlns:a16="http://schemas.microsoft.com/office/drawing/2014/main" id="{C29F01C0-AF28-B4F1-A527-15CF4DB5E7EF}"/>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WBS – Análisis de los requisitos </a:t>
            </a:r>
          </a:p>
        </p:txBody>
      </p:sp>
    </p:spTree>
    <p:extLst>
      <p:ext uri="{BB962C8B-B14F-4D97-AF65-F5344CB8AC3E}">
        <p14:creationId xmlns:p14="http://schemas.microsoft.com/office/powerpoint/2010/main" val="94429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Diagrama&#10;&#10;Descripción generada automáticamente">
            <a:extLst>
              <a:ext uri="{FF2B5EF4-FFF2-40B4-BE49-F238E27FC236}">
                <a16:creationId xmlns:a16="http://schemas.microsoft.com/office/drawing/2014/main" id="{EB222B27-408D-E94E-E0BB-3C457525F561}"/>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10217" y="1628800"/>
            <a:ext cx="6371566" cy="5031946"/>
          </a:xfrm>
          <a:prstGeom prst="rect">
            <a:avLst/>
          </a:prstGeom>
        </p:spPr>
      </p:pic>
      <p:sp>
        <p:nvSpPr>
          <p:cNvPr id="3" name="Marcador de pie de página 2">
            <a:extLst>
              <a:ext uri="{FF2B5EF4-FFF2-40B4-BE49-F238E27FC236}">
                <a16:creationId xmlns:a16="http://schemas.microsoft.com/office/drawing/2014/main" id="{25953E94-EC9E-F0CA-AACB-67471AEFFBC0}"/>
              </a:ext>
            </a:extLst>
          </p:cNvPr>
          <p:cNvSpPr>
            <a:spLocks noGrp="1"/>
          </p:cNvSpPr>
          <p:nvPr>
            <p:ph type="ftr" sz="quarter" idx="11"/>
          </p:nvPr>
        </p:nvSpPr>
        <p:spPr/>
        <p:txBody>
          <a:bodyPr/>
          <a:lstStyle/>
          <a:p>
            <a:r>
              <a:rPr lang="es-ES"/>
              <a:t>DPPI24-E11</a:t>
            </a:r>
          </a:p>
        </p:txBody>
      </p:sp>
      <p:sp>
        <p:nvSpPr>
          <p:cNvPr id="5" name="Marcador de número de diapositiva 4">
            <a:extLst>
              <a:ext uri="{FF2B5EF4-FFF2-40B4-BE49-F238E27FC236}">
                <a16:creationId xmlns:a16="http://schemas.microsoft.com/office/drawing/2014/main" id="{99518F2B-EC6E-83E1-D9A1-EB95D13263E7}"/>
              </a:ext>
            </a:extLst>
          </p:cNvPr>
          <p:cNvSpPr>
            <a:spLocks noGrp="1"/>
          </p:cNvSpPr>
          <p:nvPr>
            <p:ph type="sldNum" sz="quarter" idx="12"/>
          </p:nvPr>
        </p:nvSpPr>
        <p:spPr/>
        <p:txBody>
          <a:bodyPr/>
          <a:lstStyle/>
          <a:p>
            <a:fld id="{132FADFE-3B8F-471C-ABF0-DBC7717ECBBC}" type="slidenum">
              <a:rPr lang="es-ES" smtClean="0"/>
              <a:t>9</a:t>
            </a:fld>
            <a:endParaRPr lang="es-ES"/>
          </a:p>
        </p:txBody>
      </p:sp>
      <p:sp>
        <p:nvSpPr>
          <p:cNvPr id="6" name="Título 1">
            <a:extLst>
              <a:ext uri="{FF2B5EF4-FFF2-40B4-BE49-F238E27FC236}">
                <a16:creationId xmlns:a16="http://schemas.microsoft.com/office/drawing/2014/main" id="{D910254A-7F8F-F3F7-C0EB-3419225F3282}"/>
              </a:ext>
            </a:extLst>
          </p:cNvPr>
          <p:cNvSpPr txBox="1">
            <a:spLocks/>
          </p:cNvSpPr>
          <p:nvPr/>
        </p:nvSpPr>
        <p:spPr>
          <a:xfrm>
            <a:off x="609600" y="612648"/>
            <a:ext cx="109728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s-ES"/>
              <a:t>WBS – Diseño y arquitectura del software</a:t>
            </a:r>
          </a:p>
        </p:txBody>
      </p:sp>
    </p:spTree>
    <p:extLst>
      <p:ext uri="{BB962C8B-B14F-4D97-AF65-F5344CB8AC3E}">
        <p14:creationId xmlns:p14="http://schemas.microsoft.com/office/powerpoint/2010/main" val="1615270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Urbano">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B4326AB81C6CF248AA54994EC2B758A4" ma:contentTypeVersion="11" ma:contentTypeDescription="Crear nuevo documento." ma:contentTypeScope="" ma:versionID="71b6670b48d8c51b791f3a7ca35e6ecd">
  <xsd:schema xmlns:xsd="http://www.w3.org/2001/XMLSchema" xmlns:xs="http://www.w3.org/2001/XMLSchema" xmlns:p="http://schemas.microsoft.com/office/2006/metadata/properties" xmlns:ns2="e75426e2-0f14-43b8-86bb-aece17810ea6" xmlns:ns3="4d6f739f-0c4a-4009-b70a-e57ccd87c7d3" targetNamespace="http://schemas.microsoft.com/office/2006/metadata/properties" ma:root="true" ma:fieldsID="8d68a84c4d9006f9a4de50fb13e999e4" ns2:_="" ns3:_="">
    <xsd:import namespace="e75426e2-0f14-43b8-86bb-aece17810ea6"/>
    <xsd:import namespace="4d6f739f-0c4a-4009-b70a-e57ccd87c7d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5426e2-0f14-43b8-86bb-aece17810e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efd49586-4e9d-4401-97cc-84a6e35ca03c"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6f739f-0c4a-4009-b70a-e57ccd87c7d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4ee4694-2146-410f-b44e-8a29b6f246c4}" ma:internalName="TaxCatchAll" ma:showField="CatchAllData" ma:web="4d6f739f-0c4a-4009-b70a-e57ccd87c7d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75426e2-0f14-43b8-86bb-aece17810ea6">
      <Terms xmlns="http://schemas.microsoft.com/office/infopath/2007/PartnerControls"/>
    </lcf76f155ced4ddcb4097134ff3c332f>
    <TaxCatchAll xmlns="4d6f739f-0c4a-4009-b70a-e57ccd87c7d3" xsi:nil="true"/>
  </documentManagement>
</p:properties>
</file>

<file path=customXml/itemProps1.xml><?xml version="1.0" encoding="utf-8"?>
<ds:datastoreItem xmlns:ds="http://schemas.openxmlformats.org/officeDocument/2006/customXml" ds:itemID="{7E7A0F20-B1DD-48D6-AE68-59C107468DA4}">
  <ds:schemaRefs>
    <ds:schemaRef ds:uri="http://schemas.microsoft.com/sharepoint/v3/contenttype/forms"/>
  </ds:schemaRefs>
</ds:datastoreItem>
</file>

<file path=customXml/itemProps2.xml><?xml version="1.0" encoding="utf-8"?>
<ds:datastoreItem xmlns:ds="http://schemas.openxmlformats.org/officeDocument/2006/customXml" ds:itemID="{DD5F2860-2EF6-45BA-8944-C1CEDB8892F8}">
  <ds:schemaRefs>
    <ds:schemaRef ds:uri="http://schemas.microsoft.com/office/2006/metadata/contentType"/>
    <ds:schemaRef ds:uri="http://schemas.microsoft.com/office/2006/metadata/properties/metaAttributes"/>
    <ds:schemaRef ds:uri="http://www.w3.org/2000/xmlns/"/>
    <ds:schemaRef ds:uri="http://www.w3.org/2001/XMLSchema"/>
    <ds:schemaRef ds:uri="e75426e2-0f14-43b8-86bb-aece17810ea6"/>
    <ds:schemaRef ds:uri="4d6f739f-0c4a-4009-b70a-e57ccd87c7d3"/>
  </ds:schemaRefs>
</ds:datastoreItem>
</file>

<file path=customXml/itemProps3.xml><?xml version="1.0" encoding="utf-8"?>
<ds:datastoreItem xmlns:ds="http://schemas.openxmlformats.org/officeDocument/2006/customXml" ds:itemID="{BFCC1D4A-E70E-4D75-B793-3FA3BAC86E7B}">
  <ds:schemaRefs>
    <ds:schemaRef ds:uri="http://schemas.microsoft.com/office/2006/metadata/properties"/>
    <ds:schemaRef ds:uri="http://www.w3.org/2000/xmlns/"/>
    <ds:schemaRef ds:uri="e75426e2-0f14-43b8-86bb-aece17810ea6"/>
    <ds:schemaRef ds:uri="http://schemas.microsoft.com/office/infopath/2007/PartnerControls"/>
    <ds:schemaRef ds:uri="4d6f739f-0c4a-4009-b70a-e57ccd87c7d3"/>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0</TotalTime>
  <Words>4931</Words>
  <Application>Microsoft Office PowerPoint</Application>
  <PresentationFormat>Panorámica</PresentationFormat>
  <Paragraphs>1897</Paragraphs>
  <Slides>43</Slides>
  <Notes>18</Notes>
  <HiddenSlides>0</HiddenSlides>
  <MMClips>0</MMClips>
  <ScaleCrop>false</ScaleCrop>
  <HeadingPairs>
    <vt:vector size="4" baseType="variant">
      <vt:variant>
        <vt:lpstr>Tema</vt:lpstr>
      </vt:variant>
      <vt:variant>
        <vt:i4>1</vt:i4>
      </vt:variant>
      <vt:variant>
        <vt:lpstr>Títulos de diapositiva</vt:lpstr>
      </vt:variant>
      <vt:variant>
        <vt:i4>43</vt:i4>
      </vt:variant>
    </vt:vector>
  </HeadingPairs>
  <TitlesOfParts>
    <vt:vector size="44" baseType="lpstr">
      <vt:lpstr>Urbano</vt:lpstr>
      <vt:lpstr>Dirección y Planificación de Proyectos Informáticos</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Trazabilidad</vt:lpstr>
      <vt:lpstr>Presentación de PowerPoint</vt:lpstr>
      <vt:lpstr>Estimaciones - Delphi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Aquilino Juan</dc:creator>
  <cp:lastModifiedBy>Mercurio Verde Hopson</cp:lastModifiedBy>
  <cp:revision>2</cp:revision>
  <dcterms:created xsi:type="dcterms:W3CDTF">2013-01-05T20:49:05Z</dcterms:created>
  <dcterms:modified xsi:type="dcterms:W3CDTF">2024-04-30T16:49:02Z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0x010100B4326AB81C6CF248AA54994EC2B758A4</vt:lpwstr>
  </property>
  <property fmtid="{D5CDD505-2E9C-101B-9397-08002B2CF9AE}" pid="3" name="MediaServiceImageTags">
    <vt:lpwstr/>
  </property>
</Properties>
</file>